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6" r:id="rId5"/>
    <p:sldId id="2147482529" r:id="rId6"/>
    <p:sldId id="2147482541" r:id="rId7"/>
    <p:sldId id="2147482490" r:id="rId8"/>
    <p:sldId id="259" r:id="rId9"/>
    <p:sldId id="270" r:id="rId10"/>
    <p:sldId id="287" r:id="rId11"/>
    <p:sldId id="2147482491" r:id="rId12"/>
    <p:sldId id="2147482536" r:id="rId13"/>
    <p:sldId id="2147482537" r:id="rId14"/>
    <p:sldId id="291" r:id="rId15"/>
    <p:sldId id="2147482518" r:id="rId16"/>
    <p:sldId id="275" r:id="rId17"/>
    <p:sldId id="2147482540" r:id="rId18"/>
    <p:sldId id="261" r:id="rId19"/>
    <p:sldId id="263" r:id="rId20"/>
    <p:sldId id="265" r:id="rId21"/>
    <p:sldId id="2147482498" r:id="rId22"/>
    <p:sldId id="2147482533" r:id="rId23"/>
    <p:sldId id="268" r:id="rId24"/>
    <p:sldId id="2147482494" r:id="rId25"/>
    <p:sldId id="2147482495" r:id="rId26"/>
    <p:sldId id="2147482496" r:id="rId27"/>
    <p:sldId id="2147482519" r:id="rId28"/>
    <p:sldId id="2147482520" r:id="rId29"/>
    <p:sldId id="2147482549" r:id="rId30"/>
    <p:sldId id="2147482554" r:id="rId31"/>
    <p:sldId id="2147482551" r:id="rId32"/>
    <p:sldId id="2147482528" r:id="rId33"/>
    <p:sldId id="2147482548" r:id="rId34"/>
    <p:sldId id="2147482555" r:id="rId35"/>
    <p:sldId id="2147482558" r:id="rId36"/>
    <p:sldId id="2147482559" r:id="rId37"/>
    <p:sldId id="2147482526" r:id="rId38"/>
    <p:sldId id="2147482542" r:id="rId39"/>
    <p:sldId id="2147482543" r:id="rId40"/>
    <p:sldId id="2147482544" r:id="rId41"/>
    <p:sldId id="2147482545" r:id="rId42"/>
    <p:sldId id="2147482550" r:id="rId43"/>
    <p:sldId id="2147482553" r:id="rId44"/>
    <p:sldId id="27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B7E377-9565-4B41-B064-73DEF8871A98}" v="10" dt="2026-04-20T17:41:44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74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l Blum" userId="b9893828-2e30-4198-955e-f757f020b3d6" providerId="ADAL" clId="{B3DDB5A8-B04D-4B8E-AF57-7FE16A2B32F5}"/>
    <pc:docChg chg="undo redo custSel addSld delSld modSld sldOrd delMainMaster">
      <pc:chgData name="Bill Blum" userId="b9893828-2e30-4198-955e-f757f020b3d6" providerId="ADAL" clId="{B3DDB5A8-B04D-4B8E-AF57-7FE16A2B32F5}" dt="2026-04-16T13:56:10.271" v="4848" actId="47"/>
      <pc:docMkLst>
        <pc:docMk/>
      </pc:docMkLst>
      <pc:sldChg chg="addSp delSp modSp mod">
        <pc:chgData name="Bill Blum" userId="b9893828-2e30-4198-955e-f757f020b3d6" providerId="ADAL" clId="{B3DDB5A8-B04D-4B8E-AF57-7FE16A2B32F5}" dt="2026-04-14T20:35:59.592" v="3306" actId="1076"/>
        <pc:sldMkLst>
          <pc:docMk/>
          <pc:sldMk cId="1125524948" sldId="256"/>
        </pc:sldMkLst>
        <pc:spChg chg="add del mod">
          <ac:chgData name="Bill Blum" userId="b9893828-2e30-4198-955e-f757f020b3d6" providerId="ADAL" clId="{B3DDB5A8-B04D-4B8E-AF57-7FE16A2B32F5}" dt="2026-04-14T20:35:59.592" v="3306" actId="1076"/>
          <ac:spMkLst>
            <pc:docMk/>
            <pc:sldMk cId="1125524948" sldId="256"/>
            <ac:spMk id="2" creationId="{9F38E15D-E89A-82C2-5F48-304D99BB7DF3}"/>
          </ac:spMkLst>
        </pc:spChg>
        <pc:spChg chg="mod">
          <ac:chgData name="Bill Blum" userId="b9893828-2e30-4198-955e-f757f020b3d6" providerId="ADAL" clId="{B3DDB5A8-B04D-4B8E-AF57-7FE16A2B32F5}" dt="2026-04-14T20:35:18.800" v="3258" actId="115"/>
          <ac:spMkLst>
            <pc:docMk/>
            <pc:sldMk cId="1125524948" sldId="256"/>
            <ac:spMk id="4" creationId="{581CEDFE-3E4D-057D-A2BA-EAEC4ABA896A}"/>
          </ac:spMkLst>
        </pc:spChg>
        <pc:spChg chg="mod">
          <ac:chgData name="Bill Blum" userId="b9893828-2e30-4198-955e-f757f020b3d6" providerId="ADAL" clId="{B3DDB5A8-B04D-4B8E-AF57-7FE16A2B32F5}" dt="2026-04-14T20:35:18.800" v="3258" actId="115"/>
          <ac:spMkLst>
            <pc:docMk/>
            <pc:sldMk cId="1125524948" sldId="256"/>
            <ac:spMk id="6" creationId="{187D8524-2669-394A-1736-368B9E3135D9}"/>
          </ac:spMkLst>
        </pc:spChg>
        <pc:spChg chg="mod">
          <ac:chgData name="Bill Blum" userId="b9893828-2e30-4198-955e-f757f020b3d6" providerId="ADAL" clId="{B3DDB5A8-B04D-4B8E-AF57-7FE16A2B32F5}" dt="2026-04-14T20:35:18.800" v="3258" actId="115"/>
          <ac:spMkLst>
            <pc:docMk/>
            <pc:sldMk cId="1125524948" sldId="256"/>
            <ac:spMk id="9" creationId="{C148ED8D-3CFC-E081-63E0-98015467CEE8}"/>
          </ac:spMkLst>
        </pc:spChg>
      </pc:sldChg>
      <pc:sldChg chg="modSp add del mod ord">
        <pc:chgData name="Bill Blum" userId="b9893828-2e30-4198-955e-f757f020b3d6" providerId="ADAL" clId="{B3DDB5A8-B04D-4B8E-AF57-7FE16A2B32F5}" dt="2026-04-15T00:58:38.745" v="4676" actId="113"/>
        <pc:sldMkLst>
          <pc:docMk/>
          <pc:sldMk cId="4288892810" sldId="259"/>
        </pc:sldMkLst>
        <pc:spChg chg="mod">
          <ac:chgData name="Bill Blum" userId="b9893828-2e30-4198-955e-f757f020b3d6" providerId="ADAL" clId="{B3DDB5A8-B04D-4B8E-AF57-7FE16A2B32F5}" dt="2026-04-15T00:58:38.745" v="4676" actId="113"/>
          <ac:spMkLst>
            <pc:docMk/>
            <pc:sldMk cId="4288892810" sldId="259"/>
            <ac:spMk id="14" creationId="{C9D01751-797C-F50B-6D59-426299F640DE}"/>
          </ac:spMkLst>
        </pc:spChg>
      </pc:sldChg>
      <pc:sldChg chg="modSp mod ord">
        <pc:chgData name="Bill Blum" userId="b9893828-2e30-4198-955e-f757f020b3d6" providerId="ADAL" clId="{B3DDB5A8-B04D-4B8E-AF57-7FE16A2B32F5}" dt="2026-04-14T21:56:39.153" v="4662"/>
        <pc:sldMkLst>
          <pc:docMk/>
          <pc:sldMk cId="3418306101" sldId="261"/>
        </pc:sldMkLst>
        <pc:spChg chg="mod">
          <ac:chgData name="Bill Blum" userId="b9893828-2e30-4198-955e-f757f020b3d6" providerId="ADAL" clId="{B3DDB5A8-B04D-4B8E-AF57-7FE16A2B32F5}" dt="2026-04-14T20:42:31.751" v="3344" actId="20577"/>
          <ac:spMkLst>
            <pc:docMk/>
            <pc:sldMk cId="3418306101" sldId="261"/>
            <ac:spMk id="8" creationId="{B390DB1B-DF90-E836-DECF-4E719EF2A138}"/>
          </ac:spMkLst>
        </pc:spChg>
      </pc:sldChg>
      <pc:sldChg chg="ord">
        <pc:chgData name="Bill Blum" userId="b9893828-2e30-4198-955e-f757f020b3d6" providerId="ADAL" clId="{B3DDB5A8-B04D-4B8E-AF57-7FE16A2B32F5}" dt="2026-04-14T21:56:39.153" v="4662"/>
        <pc:sldMkLst>
          <pc:docMk/>
          <pc:sldMk cId="2010960570" sldId="263"/>
        </pc:sldMkLst>
      </pc:sldChg>
      <pc:sldChg chg="ord">
        <pc:chgData name="Bill Blum" userId="b9893828-2e30-4198-955e-f757f020b3d6" providerId="ADAL" clId="{B3DDB5A8-B04D-4B8E-AF57-7FE16A2B32F5}" dt="2026-04-14T21:56:39.153" v="4662"/>
        <pc:sldMkLst>
          <pc:docMk/>
          <pc:sldMk cId="3017133146" sldId="265"/>
        </pc:sldMkLst>
      </pc:sldChg>
      <pc:sldChg chg="add del">
        <pc:chgData name="Bill Blum" userId="b9893828-2e30-4198-955e-f757f020b3d6" providerId="ADAL" clId="{B3DDB5A8-B04D-4B8E-AF57-7FE16A2B32F5}" dt="2026-04-14T20:40:43.962" v="3341" actId="47"/>
        <pc:sldMkLst>
          <pc:docMk/>
          <pc:sldMk cId="2163065891" sldId="270"/>
        </pc:sldMkLst>
      </pc:sldChg>
      <pc:sldChg chg="modSp mod ord">
        <pc:chgData name="Bill Blum" userId="b9893828-2e30-4198-955e-f757f020b3d6" providerId="ADAL" clId="{B3DDB5A8-B04D-4B8E-AF57-7FE16A2B32F5}" dt="2026-04-14T21:56:39.153" v="4662"/>
        <pc:sldMkLst>
          <pc:docMk/>
          <pc:sldMk cId="887357420" sldId="275"/>
        </pc:sldMkLst>
        <pc:spChg chg="mod">
          <ac:chgData name="Bill Blum" userId="b9893828-2e30-4198-955e-f757f020b3d6" providerId="ADAL" clId="{B3DDB5A8-B04D-4B8E-AF57-7FE16A2B32F5}" dt="2026-04-14T20:56:00.931" v="3846" actId="1076"/>
          <ac:spMkLst>
            <pc:docMk/>
            <pc:sldMk cId="887357420" sldId="275"/>
            <ac:spMk id="8" creationId="{393286BF-C42D-CFDE-3C0C-A48E3279F0CA}"/>
          </ac:spMkLst>
        </pc:spChg>
      </pc:sldChg>
      <pc:sldChg chg="addSp delSp modSp mod delAnim modAnim">
        <pc:chgData name="Bill Blum" userId="b9893828-2e30-4198-955e-f757f020b3d6" providerId="ADAL" clId="{B3DDB5A8-B04D-4B8E-AF57-7FE16A2B32F5}" dt="2026-04-15T01:01:22.520" v="4681" actId="1076"/>
        <pc:sldMkLst>
          <pc:docMk/>
          <pc:sldMk cId="304646440" sldId="287"/>
        </pc:sldMkLst>
        <pc:picChg chg="add mod">
          <ac:chgData name="Bill Blum" userId="b9893828-2e30-4198-955e-f757f020b3d6" providerId="ADAL" clId="{B3DDB5A8-B04D-4B8E-AF57-7FE16A2B32F5}" dt="2026-04-15T01:01:22.520" v="4681" actId="1076"/>
          <ac:picMkLst>
            <pc:docMk/>
            <pc:sldMk cId="304646440" sldId="287"/>
            <ac:picMk id="12" creationId="{0132AA94-1419-98E3-52ED-F2335FF9E4B6}"/>
          </ac:picMkLst>
        </pc:picChg>
      </pc:sldChg>
      <pc:sldChg chg="delSp modSp mod ord">
        <pc:chgData name="Bill Blum" userId="b9893828-2e30-4198-955e-f757f020b3d6" providerId="ADAL" clId="{B3DDB5A8-B04D-4B8E-AF57-7FE16A2B32F5}" dt="2026-04-15T12:29:41.424" v="4822" actId="113"/>
        <pc:sldMkLst>
          <pc:docMk/>
          <pc:sldMk cId="2263294255" sldId="2147482490"/>
        </pc:sldMkLst>
        <pc:spChg chg="mod">
          <ac:chgData name="Bill Blum" userId="b9893828-2e30-4198-955e-f757f020b3d6" providerId="ADAL" clId="{B3DDB5A8-B04D-4B8E-AF57-7FE16A2B32F5}" dt="2026-04-15T12:29:41.424" v="4822" actId="113"/>
          <ac:spMkLst>
            <pc:docMk/>
            <pc:sldMk cId="2263294255" sldId="2147482490"/>
            <ac:spMk id="8" creationId="{2318E00E-87CD-FD19-411D-80C3EE72C207}"/>
          </ac:spMkLst>
        </pc:spChg>
      </pc:sldChg>
      <pc:sldChg chg="addSp delSp modSp mod ord">
        <pc:chgData name="Bill Blum" userId="b9893828-2e30-4198-955e-f757f020b3d6" providerId="ADAL" clId="{B3DDB5A8-B04D-4B8E-AF57-7FE16A2B32F5}" dt="2026-04-14T21:36:50.226" v="4594" actId="20577"/>
        <pc:sldMkLst>
          <pc:docMk/>
          <pc:sldMk cId="374106447" sldId="2147482526"/>
        </pc:sldMkLst>
        <pc:spChg chg="add mod">
          <ac:chgData name="Bill Blum" userId="b9893828-2e30-4198-955e-f757f020b3d6" providerId="ADAL" clId="{B3DDB5A8-B04D-4B8E-AF57-7FE16A2B32F5}" dt="2026-04-14T21:36:50.226" v="4594" actId="20577"/>
          <ac:spMkLst>
            <pc:docMk/>
            <pc:sldMk cId="374106447" sldId="2147482526"/>
            <ac:spMk id="2" creationId="{B51F08C1-573F-0296-0418-4D865E851975}"/>
          </ac:spMkLst>
        </pc:spChg>
      </pc:sldChg>
      <pc:sldChg chg="ord">
        <pc:chgData name="Bill Blum" userId="b9893828-2e30-4198-955e-f757f020b3d6" providerId="ADAL" clId="{B3DDB5A8-B04D-4B8E-AF57-7FE16A2B32F5}" dt="2026-04-14T21:37:07.891" v="4596"/>
        <pc:sldMkLst>
          <pc:docMk/>
          <pc:sldMk cId="4257242646" sldId="2147482528"/>
        </pc:sldMkLst>
      </pc:sldChg>
      <pc:sldChg chg="add ord">
        <pc:chgData name="Bill Blum" userId="b9893828-2e30-4198-955e-f757f020b3d6" providerId="ADAL" clId="{B3DDB5A8-B04D-4B8E-AF57-7FE16A2B32F5}" dt="2026-04-14T21:56:39.153" v="4662"/>
        <pc:sldMkLst>
          <pc:docMk/>
          <pc:sldMk cId="478722402" sldId="2147482540"/>
        </pc:sldMkLst>
      </pc:sldChg>
      <pc:sldChg chg="addSp delSp modSp add mod ord">
        <pc:chgData name="Bill Blum" userId="b9893828-2e30-4198-955e-f757f020b3d6" providerId="ADAL" clId="{B3DDB5A8-B04D-4B8E-AF57-7FE16A2B32F5}" dt="2026-04-15T02:45:51.243" v="4704" actId="20577"/>
        <pc:sldMkLst>
          <pc:docMk/>
          <pc:sldMk cId="2789252898" sldId="2147482541"/>
        </pc:sldMkLst>
        <pc:spChg chg="mod">
          <ac:chgData name="Bill Blum" userId="b9893828-2e30-4198-955e-f757f020b3d6" providerId="ADAL" clId="{B3DDB5A8-B04D-4B8E-AF57-7FE16A2B32F5}" dt="2026-04-15T02:45:51.243" v="4704" actId="20577"/>
          <ac:spMkLst>
            <pc:docMk/>
            <pc:sldMk cId="2789252898" sldId="2147482541"/>
            <ac:spMk id="8" creationId="{350CB5A7-100F-E39B-04F4-985A0C1FD220}"/>
          </ac:spMkLst>
        </pc:spChg>
      </pc:sldChg>
      <pc:sldChg chg="addSp modSp add mod">
        <pc:chgData name="Bill Blum" userId="b9893828-2e30-4198-955e-f757f020b3d6" providerId="ADAL" clId="{B3DDB5A8-B04D-4B8E-AF57-7FE16A2B32F5}" dt="2026-04-14T21:30:10.985" v="4464" actId="1076"/>
        <pc:sldMkLst>
          <pc:docMk/>
          <pc:sldMk cId="655631266" sldId="2147482542"/>
        </pc:sldMkLst>
        <pc:picChg chg="add mod">
          <ac:chgData name="Bill Blum" userId="b9893828-2e30-4198-955e-f757f020b3d6" providerId="ADAL" clId="{B3DDB5A8-B04D-4B8E-AF57-7FE16A2B32F5}" dt="2026-04-14T21:30:10.985" v="4464" actId="1076"/>
          <ac:picMkLst>
            <pc:docMk/>
            <pc:sldMk cId="655631266" sldId="2147482542"/>
            <ac:picMk id="7" creationId="{A6117006-A1F5-A0A7-143C-52F1A1EFDAE0}"/>
          </ac:picMkLst>
        </pc:picChg>
      </pc:sldChg>
      <pc:sldChg chg="addSp modSp add mod">
        <pc:chgData name="Bill Blum" userId="b9893828-2e30-4198-955e-f757f020b3d6" providerId="ADAL" clId="{B3DDB5A8-B04D-4B8E-AF57-7FE16A2B32F5}" dt="2026-04-14T21:32:59.856" v="4467" actId="1076"/>
        <pc:sldMkLst>
          <pc:docMk/>
          <pc:sldMk cId="3649692978" sldId="2147482543"/>
        </pc:sldMkLst>
        <pc:picChg chg="add mod">
          <ac:chgData name="Bill Blum" userId="b9893828-2e30-4198-955e-f757f020b3d6" providerId="ADAL" clId="{B3DDB5A8-B04D-4B8E-AF57-7FE16A2B32F5}" dt="2026-04-14T21:32:59.856" v="4467" actId="1076"/>
          <ac:picMkLst>
            <pc:docMk/>
            <pc:sldMk cId="3649692978" sldId="2147482543"/>
            <ac:picMk id="7" creationId="{2B44D513-3FF3-4478-983E-487B137E4316}"/>
          </ac:picMkLst>
        </pc:picChg>
      </pc:sldChg>
      <pc:sldChg chg="addSp modSp add mod">
        <pc:chgData name="Bill Blum" userId="b9893828-2e30-4198-955e-f757f020b3d6" providerId="ADAL" clId="{B3DDB5A8-B04D-4B8E-AF57-7FE16A2B32F5}" dt="2026-04-14T21:33:54.803" v="4470" actId="1076"/>
        <pc:sldMkLst>
          <pc:docMk/>
          <pc:sldMk cId="855900744" sldId="2147482544"/>
        </pc:sldMkLst>
        <pc:picChg chg="add mod">
          <ac:chgData name="Bill Blum" userId="b9893828-2e30-4198-955e-f757f020b3d6" providerId="ADAL" clId="{B3DDB5A8-B04D-4B8E-AF57-7FE16A2B32F5}" dt="2026-04-14T21:33:54.803" v="4470" actId="1076"/>
          <ac:picMkLst>
            <pc:docMk/>
            <pc:sldMk cId="855900744" sldId="2147482544"/>
            <ac:picMk id="7" creationId="{35AED661-8427-79FA-B383-706581FE53E5}"/>
          </ac:picMkLst>
        </pc:picChg>
      </pc:sldChg>
      <pc:sldChg chg="addSp modSp add mod">
        <pc:chgData name="Bill Blum" userId="b9893828-2e30-4198-955e-f757f020b3d6" providerId="ADAL" clId="{B3DDB5A8-B04D-4B8E-AF57-7FE16A2B32F5}" dt="2026-04-14T21:34:48.964" v="4475" actId="1076"/>
        <pc:sldMkLst>
          <pc:docMk/>
          <pc:sldMk cId="276474915" sldId="2147482545"/>
        </pc:sldMkLst>
        <pc:picChg chg="add mod">
          <ac:chgData name="Bill Blum" userId="b9893828-2e30-4198-955e-f757f020b3d6" providerId="ADAL" clId="{B3DDB5A8-B04D-4B8E-AF57-7FE16A2B32F5}" dt="2026-04-14T21:34:48.964" v="4475" actId="1076"/>
          <ac:picMkLst>
            <pc:docMk/>
            <pc:sldMk cId="276474915" sldId="2147482545"/>
            <ac:picMk id="7" creationId="{EAF1002F-ACB4-67E7-9D90-FE776C747414}"/>
          </ac:picMkLst>
        </pc:picChg>
      </pc:sldChg>
      <pc:sldChg chg="modSp add mod">
        <pc:chgData name="Bill Blum" userId="b9893828-2e30-4198-955e-f757f020b3d6" providerId="ADAL" clId="{B3DDB5A8-B04D-4B8E-AF57-7FE16A2B32F5}" dt="2026-04-14T21:42:55.338" v="4632" actId="20577"/>
        <pc:sldMkLst>
          <pc:docMk/>
          <pc:sldMk cId="731317984" sldId="2147482548"/>
        </pc:sldMkLst>
        <pc:spChg chg="mod">
          <ac:chgData name="Bill Blum" userId="b9893828-2e30-4198-955e-f757f020b3d6" providerId="ADAL" clId="{B3DDB5A8-B04D-4B8E-AF57-7FE16A2B32F5}" dt="2026-04-14T21:42:55.338" v="4632" actId="20577"/>
          <ac:spMkLst>
            <pc:docMk/>
            <pc:sldMk cId="731317984" sldId="2147482548"/>
            <ac:spMk id="2" creationId="{907123EC-0849-9232-D98C-4E2ECDA42C54}"/>
          </ac:spMkLst>
        </pc:spChg>
      </pc:sldChg>
      <pc:sldChg chg="addSp modSp add mod ord">
        <pc:chgData name="Bill Blum" userId="b9893828-2e30-4198-955e-f757f020b3d6" providerId="ADAL" clId="{B3DDB5A8-B04D-4B8E-AF57-7FE16A2B32F5}" dt="2026-04-14T21:57:07.774" v="4664"/>
        <pc:sldMkLst>
          <pc:docMk/>
          <pc:sldMk cId="2325038691" sldId="2147482549"/>
        </pc:sldMkLst>
        <pc:picChg chg="add mod">
          <ac:chgData name="Bill Blum" userId="b9893828-2e30-4198-955e-f757f020b3d6" providerId="ADAL" clId="{B3DDB5A8-B04D-4B8E-AF57-7FE16A2B32F5}" dt="2026-04-14T21:45:21.778" v="4636" actId="1076"/>
          <ac:picMkLst>
            <pc:docMk/>
            <pc:sldMk cId="2325038691" sldId="2147482549"/>
            <ac:picMk id="7" creationId="{846A2795-2674-2B78-D5B7-CD26EA43230E}"/>
          </ac:picMkLst>
        </pc:picChg>
        <pc:picChg chg="add mod">
          <ac:chgData name="Bill Blum" userId="b9893828-2e30-4198-955e-f757f020b3d6" providerId="ADAL" clId="{B3DDB5A8-B04D-4B8E-AF57-7FE16A2B32F5}" dt="2026-04-14T21:45:49.992" v="4638" actId="1076"/>
          <ac:picMkLst>
            <pc:docMk/>
            <pc:sldMk cId="2325038691" sldId="2147482549"/>
            <ac:picMk id="9" creationId="{987E13C4-D4A8-B841-EDFB-E5F9F84D6E77}"/>
          </ac:picMkLst>
        </pc:picChg>
      </pc:sldChg>
      <pc:sldChg chg="addSp delSp modSp add mod">
        <pc:chgData name="Bill Blum" userId="b9893828-2e30-4198-955e-f757f020b3d6" providerId="ADAL" clId="{B3DDB5A8-B04D-4B8E-AF57-7FE16A2B32F5}" dt="2026-04-15T02:48:25.851" v="4707" actId="1076"/>
        <pc:sldMkLst>
          <pc:docMk/>
          <pc:sldMk cId="3315290711" sldId="2147482550"/>
        </pc:sldMkLst>
      </pc:sldChg>
      <pc:sldChg chg="addSp delSp modSp add mod ord delAnim modAnim">
        <pc:chgData name="Bill Blum" userId="b9893828-2e30-4198-955e-f757f020b3d6" providerId="ADAL" clId="{B3DDB5A8-B04D-4B8E-AF57-7FE16A2B32F5}" dt="2026-04-15T03:11:48.531" v="4740"/>
        <pc:sldMkLst>
          <pc:docMk/>
          <pc:sldMk cId="1788126626" sldId="2147482551"/>
        </pc:sldMkLst>
        <pc:picChg chg="add mod">
          <ac:chgData name="Bill Blum" userId="b9893828-2e30-4198-955e-f757f020b3d6" providerId="ADAL" clId="{B3DDB5A8-B04D-4B8E-AF57-7FE16A2B32F5}" dt="2026-04-15T03:11:20.884" v="4738"/>
          <ac:picMkLst>
            <pc:docMk/>
            <pc:sldMk cId="1788126626" sldId="2147482551"/>
            <ac:picMk id="9" creationId="{57EE6818-3C31-8CDB-7C31-CD182FAADD24}"/>
          </ac:picMkLst>
        </pc:picChg>
      </pc:sldChg>
      <pc:sldChg chg="addSp modSp add mod">
        <pc:chgData name="Bill Blum" userId="b9893828-2e30-4198-955e-f757f020b3d6" providerId="ADAL" clId="{B3DDB5A8-B04D-4B8E-AF57-7FE16A2B32F5}" dt="2026-04-15T03:31:06.617" v="4755" actId="1076"/>
        <pc:sldMkLst>
          <pc:docMk/>
          <pc:sldMk cId="3603463226" sldId="2147482553"/>
        </pc:sldMkLst>
        <pc:picChg chg="add mod">
          <ac:chgData name="Bill Blum" userId="b9893828-2e30-4198-955e-f757f020b3d6" providerId="ADAL" clId="{B3DDB5A8-B04D-4B8E-AF57-7FE16A2B32F5}" dt="2026-04-15T03:31:06.617" v="4755" actId="1076"/>
          <ac:picMkLst>
            <pc:docMk/>
            <pc:sldMk cId="3603463226" sldId="2147482553"/>
            <ac:picMk id="7" creationId="{F4EA1FBB-8EE8-85C6-5BCC-C20F2D3DCF8E}"/>
          </ac:picMkLst>
        </pc:picChg>
      </pc:sldChg>
      <pc:sldChg chg="addSp modSp add mod ord">
        <pc:chgData name="Bill Blum" userId="b9893828-2e30-4198-955e-f757f020b3d6" providerId="ADAL" clId="{B3DDB5A8-B04D-4B8E-AF57-7FE16A2B32F5}" dt="2026-04-14T21:57:07.774" v="4664"/>
        <pc:sldMkLst>
          <pc:docMk/>
          <pc:sldMk cId="4217995094" sldId="2147482554"/>
        </pc:sldMkLst>
        <pc:picChg chg="add mod">
          <ac:chgData name="Bill Blum" userId="b9893828-2e30-4198-955e-f757f020b3d6" providerId="ADAL" clId="{B3DDB5A8-B04D-4B8E-AF57-7FE16A2B32F5}" dt="2026-04-14T21:47:14.250" v="4645" actId="1076"/>
          <ac:picMkLst>
            <pc:docMk/>
            <pc:sldMk cId="4217995094" sldId="2147482554"/>
            <ac:picMk id="7" creationId="{AD281583-D8AD-8D20-304B-6AEB81E22996}"/>
          </ac:picMkLst>
        </pc:picChg>
      </pc:sldChg>
      <pc:sldChg chg="addSp delSp modSp add mod">
        <pc:chgData name="Bill Blum" userId="b9893828-2e30-4198-955e-f757f020b3d6" providerId="ADAL" clId="{B3DDB5A8-B04D-4B8E-AF57-7FE16A2B32F5}" dt="2026-04-16T13:56:06.875" v="4847" actId="931"/>
        <pc:sldMkLst>
          <pc:docMk/>
          <pc:sldMk cId="1629076826" sldId="2147482555"/>
        </pc:sldMkLst>
        <pc:picChg chg="add del mod">
          <ac:chgData name="Bill Blum" userId="b9893828-2e30-4198-955e-f757f020b3d6" providerId="ADAL" clId="{B3DDB5A8-B04D-4B8E-AF57-7FE16A2B32F5}" dt="2026-04-16T13:56:06.875" v="4847" actId="931"/>
          <ac:picMkLst>
            <pc:docMk/>
            <pc:sldMk cId="1629076826" sldId="2147482555"/>
            <ac:picMk id="18" creationId="{57FA7991-A28C-57B0-A77E-1C3C5CEF58FE}"/>
          </ac:picMkLst>
        </pc:picChg>
      </pc:sldChg>
      <pc:sldChg chg="addSp add mod">
        <pc:chgData name="Bill Blum" userId="b9893828-2e30-4198-955e-f757f020b3d6" providerId="ADAL" clId="{B3DDB5A8-B04D-4B8E-AF57-7FE16A2B32F5}" dt="2026-04-16T13:54:18.471" v="4837" actId="22"/>
        <pc:sldMkLst>
          <pc:docMk/>
          <pc:sldMk cId="4223737264" sldId="2147482558"/>
        </pc:sldMkLst>
        <pc:picChg chg="add">
          <ac:chgData name="Bill Blum" userId="b9893828-2e30-4198-955e-f757f020b3d6" providerId="ADAL" clId="{B3DDB5A8-B04D-4B8E-AF57-7FE16A2B32F5}" dt="2026-04-16T13:54:18.471" v="4837" actId="22"/>
          <ac:picMkLst>
            <pc:docMk/>
            <pc:sldMk cId="4223737264" sldId="2147482558"/>
            <ac:picMk id="7" creationId="{B33DE155-0716-7CDE-5962-BDE3ECA6C5A0}"/>
          </ac:picMkLst>
        </pc:picChg>
      </pc:sldChg>
      <pc:sldChg chg="addSp add mod">
        <pc:chgData name="Bill Blum" userId="b9893828-2e30-4198-955e-f757f020b3d6" providerId="ADAL" clId="{B3DDB5A8-B04D-4B8E-AF57-7FE16A2B32F5}" dt="2026-04-16T13:54:37.720" v="4839" actId="22"/>
        <pc:sldMkLst>
          <pc:docMk/>
          <pc:sldMk cId="2158113399" sldId="2147482559"/>
        </pc:sldMkLst>
        <pc:picChg chg="add">
          <ac:chgData name="Bill Blum" userId="b9893828-2e30-4198-955e-f757f020b3d6" providerId="ADAL" clId="{B3DDB5A8-B04D-4B8E-AF57-7FE16A2B32F5}" dt="2026-04-16T13:54:37.720" v="4839" actId="22"/>
          <ac:picMkLst>
            <pc:docMk/>
            <pc:sldMk cId="2158113399" sldId="2147482559"/>
            <ac:picMk id="7" creationId="{54802B6A-2ABF-C6B2-00A9-3E7AFA730875}"/>
          </ac:picMkLst>
        </pc:picChg>
      </pc:sldChg>
    </pc:docChg>
  </pc:docChgLst>
  <pc:docChgLst>
    <pc:chgData name="Bill Blum" userId="S::bblum@alpinebiz.com::b9893828-2e30-4198-955e-f757f020b3d6" providerId="AD" clId="Web-{5DB7E377-9565-4B41-B064-73DEF8871A98}"/>
    <pc:docChg chg="modSld">
      <pc:chgData name="Bill Blum" userId="S::bblum@alpinebiz.com::b9893828-2e30-4198-955e-f757f020b3d6" providerId="AD" clId="Web-{5DB7E377-9565-4B41-B064-73DEF8871A98}" dt="2026-04-20T17:41:44.125" v="9" actId="1076"/>
      <pc:docMkLst>
        <pc:docMk/>
      </pc:docMkLst>
      <pc:sldChg chg="addSp delSp modSp">
        <pc:chgData name="Bill Blum" userId="S::bblum@alpinebiz.com::b9893828-2e30-4198-955e-f757f020b3d6" providerId="AD" clId="Web-{5DB7E377-9565-4B41-B064-73DEF8871A98}" dt="2026-04-20T17:41:44.125" v="9" actId="1076"/>
        <pc:sldMkLst>
          <pc:docMk/>
          <pc:sldMk cId="3315290711" sldId="2147482550"/>
        </pc:sldMkLst>
        <pc:picChg chg="add mod">
          <ac:chgData name="Bill Blum" userId="S::bblum@alpinebiz.com::b9893828-2e30-4198-955e-f757f020b3d6" providerId="AD" clId="Web-{5DB7E377-9565-4B41-B064-73DEF8871A98}" dt="2026-04-20T17:41:44.125" v="9" actId="1076"/>
          <ac:picMkLst>
            <pc:docMk/>
            <pc:sldMk cId="3315290711" sldId="2147482550"/>
            <ac:picMk id="2" creationId="{F134DE17-AC88-6634-ADFC-338A4EFE75CB}"/>
          </ac:picMkLst>
        </pc:picChg>
        <pc:picChg chg="del">
          <ac:chgData name="Bill Blum" userId="S::bblum@alpinebiz.com::b9893828-2e30-4198-955e-f757f020b3d6" providerId="AD" clId="Web-{5DB7E377-9565-4B41-B064-73DEF8871A98}" dt="2026-04-20T17:41:00.609" v="0"/>
          <ac:picMkLst>
            <pc:docMk/>
            <pc:sldMk cId="3315290711" sldId="2147482550"/>
            <ac:picMk id="9" creationId="{7C934EC6-DDA1-AEBD-1799-B1E92299B19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88BF5-CBB0-4055-BABD-29E19E442E5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12561-BF96-4329-A71C-52FD2E3C8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05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12561-BF96-4329-A71C-52FD2E3C81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4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E2C96-DC2D-ABC5-C83D-B0BA8E422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3ADFAD-C229-D11A-CCFF-22CE019D9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BB9881-DC7B-F7C3-E56B-94B2B484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0C250-A536-81B5-B3F4-2C41497BB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3D2C4-2BA3-4301-89DB-B4BEAA05D3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66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83151-375B-6E0E-6E92-57FB06F1F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4695E-CC54-759B-CBEE-45B7B13D5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A202FE-1AE4-80BE-BDDD-4197A407B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77362-16E6-2541-CD00-C4656BE91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3D2C4-2BA3-4301-89DB-B4BEAA05D3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8DD6C-D163-6E70-AC35-DCDC6EDC0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D2B58-7572-E98B-8189-315FC93EE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40DB8D-D41E-A3F1-3A76-A5C0DF862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2E68A-369F-C94F-E9CE-FD43F9FD8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3D2C4-2BA3-4301-89DB-B4BEAA05D3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2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A5160-CC02-DF0C-6CC1-2F5972CE6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10A249-963B-CBAB-0A53-606D79BE1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E12787-1636-3BBC-3770-30179F952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89B68-974A-A6F7-0CDA-2BFDE2996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3D2C4-2BA3-4301-89DB-B4BEAA05D3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09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10866-951C-02F6-EE33-BDE9D3264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B531D-29A9-8755-4599-02738A623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E3F47-F4F7-D5FC-A798-FF1755FFB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on we made the decision to differentiate Copilot as the most secure and trusted AI solution in the market.</a:t>
            </a:r>
            <a:b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Copilot honors your existing Microsoft 365 permissions and policies for data access.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US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sensitive data is protected, respecting your existing labels and DLP policies, along with conditional access and endpoint management.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US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Copilot, you’re in control of your data. Your data is encrypted at rest and in transit. </a:t>
            </a:r>
          </a:p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also control your data’s location which is especially important for customers in the EU.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US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unlike other AI vendors, we don’t use your data to train the foundational LLM models.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D0172-3155-0E34-0A13-B18A802DD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CC45C-D7C9-4A6A-8340-6B905AD04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4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1730E-D37B-40A0-B212-87763D96C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69AEF3-16E1-FBC0-7EBE-CDE10BFEC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3F25F8-FCC8-D99E-432A-BF2861637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34"/>
              </a:spcAft>
            </a:pPr>
            <a:r>
              <a:rPr lang="en-US" sz="1800">
                <a:latin typeface="Arial"/>
                <a:cs typeface="Arial"/>
              </a:rPr>
              <a:t>9:20</a:t>
            </a:r>
          </a:p>
          <a:p>
            <a:endParaRPr lang="en-US" sz="18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25431">
              <a:lnSpc>
                <a:spcPct val="107000"/>
              </a:lnSpc>
              <a:spcAft>
                <a:spcPts val="834"/>
              </a:spcAft>
              <a:defRPr/>
            </a:pPr>
            <a:endParaRPr lang="en-US" sz="110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34"/>
              </a:spcAft>
            </a:pPr>
            <a:endParaRPr lang="en-US" sz="1100">
              <a:cs typeface="Calibri"/>
            </a:endParaRPr>
          </a:p>
          <a:p>
            <a:pPr marL="289208" indent="-289208">
              <a:lnSpc>
                <a:spcPct val="107000"/>
              </a:lnSpc>
              <a:spcAft>
                <a:spcPts val="810"/>
              </a:spcAft>
              <a:buFont typeface="Arial" panose="020B0604020202020204" pitchFamily="34" charset="0"/>
              <a:buChar char="•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B05B431-9BD1-F5B5-973C-DE7D9DDC362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2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3DE8B-F5C6-E8AA-09B8-7F1B0DDDA5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2863" marR="0" lvl="0" indent="0" algn="l" defTabSz="9162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A83C1A7-11A7-6A68-C6FB-F71DDDAA4F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2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25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 10:40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94AA2-B949-D7DE-80D6-F5F344650B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25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35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A60B8-3C5D-4A98-9625-F79D7D3AC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75FE7-B1BD-3695-8911-9C941E4EB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622B-0DF2-42AD-123C-FC00C532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CB4B0-3928-8397-C32B-D3F0E743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F809D-5759-1623-6E1C-347C9576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22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51CF-2067-A60C-C036-88EBBA3CD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3A3B6-1DAE-8D5D-453F-87632E8A5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DAD8B-083E-C84D-53FE-C05297EC5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D9909-D258-C856-FF77-BD438ABB7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03068-7163-DAF6-69C6-726E6A0F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8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A2A78D-270B-F519-1C10-C984CA85B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2A29E-2212-6A1C-4DC0-17C3320B3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301B9-7480-53A8-7C5F-DDB20635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67B49-2BEA-2192-D26D-A37781A2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F63EF-936F-6427-88BC-A4F51AD4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0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D3453B0B-33DE-4ED0-A610-D76D0E610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942480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8856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CECB-EDCD-CB6C-FCFB-112DE2E17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36815-0000-EB34-D16A-7CEF32775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27C9F-E474-4174-BA3A-6601E210A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C722A-DD78-9C50-9F0A-316BF155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77FEE-4AC6-8DA4-387B-89200D1A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1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F384-64B0-85AF-E6C4-36BE0BD2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2A678-A898-3D34-DA08-FF75F67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2DA24-FDA0-4044-7A9C-A95A99926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F77EB-61B8-D207-8EB9-CC6364DFC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306EB-F8E4-75CC-D026-FA2D8629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4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D449A-4ABF-52E2-B338-90801011D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27FD0-9B03-A7E2-5D6F-91B9DE2FB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C11DB-409F-70AA-87CC-7D37FCE95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E2412-841E-7F10-1EF6-075DD4065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9BB2F-DA2F-7FE2-1C41-15014A39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CC02A-D23C-A240-5EBE-064E09E3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7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637A-8100-62BD-4642-5E85ED04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C94A8-B948-3210-3D4C-6FF617629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819F-C261-BF29-BF90-C602CAA2D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425FB1-060B-5312-D6A9-7A024C952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383FF2-04AC-FF8D-DEED-31573A5ACD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DF16F3-6F7F-999B-0A5B-419F27F9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89F52-3871-3874-EA0C-72208861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FFDD2C-1508-976C-FB94-B8C40194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2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E8E8-6CC1-7F2B-DFB4-B95D71B7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636655-6066-0ABF-4511-50C87F4E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734979-559C-71A5-0AE0-76632F35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F02A3-674A-772B-36C2-F2F3DB29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8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C92438-DB68-909B-7F3E-22A5A7C54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72CD0-2BE2-C469-5C4D-297B4889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62B9C-2A6F-AA93-C490-1653C96E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A585B-CBFC-87C4-A88D-5CBB8306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FDE9-32F6-E4A5-6997-B61487586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31241-6AF4-FE67-AA2D-8CACA9544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1EEF6-EB9B-0F16-585E-3E6A0A67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DF40F-CA81-49D1-577A-BBA087C1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DB86C-B651-8CAF-4EAA-D97C4E6E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3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838F-B5B3-2130-993B-62AE1260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66BEBE-4133-E4AB-47E4-939F05EF7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0F06C-C363-7064-379E-36D935A8A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45AE7-11E3-460C-E054-CCA10A5D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B5461-C132-839A-51AF-2A3C4642D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E0DDF-8EE7-5B69-D19C-B1A0C31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1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AEDEA4-E5A1-EE43-C8CB-FE7E9846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9A90D-0872-A492-D1D4-37B07D8C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FBB3A-DAA6-750F-BAE3-755B46ED5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513069-A9EE-4FF6-A4EF-2DDD94F9A52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2F0E7-43DB-D08F-E3E6-3C41198A3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54B8E-9BBC-B667-D60F-3193C09F9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6182CF-E32D-4455-8BFC-DDE55DAD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5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4voDdOy2lQ?start=1&amp;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KJhmeNDWPc?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YNcIN_bXpuA?feature=oembed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fEgd6WDP2w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grc_gcD4KU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1gpkk-MwpY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ddeD2FTCyE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74FD19-E183-66CB-57E4-BA4BAD3F73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D99439E-53B1-E18F-A5C2-7C55EC549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12" y="4692809"/>
            <a:ext cx="4272370" cy="1520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1CEDFE-3E4D-057D-A2BA-EAEC4ABA896A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D8524-2669-394A-1736-368B9E3135D9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8E15D-E89A-82C2-5F48-304D99BB7DF3}"/>
              </a:ext>
            </a:extLst>
          </p:cNvPr>
          <p:cNvSpPr txBox="1"/>
          <p:nvPr/>
        </p:nvSpPr>
        <p:spPr>
          <a:xfrm>
            <a:off x="559901" y="965505"/>
            <a:ext cx="1107219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dirty="0"/>
              <a:t>Everyday AI for Non-Profit Leaders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8ED8D-3CFC-E081-63E0-98015467CEE8}"/>
              </a:ext>
            </a:extLst>
          </p:cNvPr>
          <p:cNvSpPr txBox="1"/>
          <p:nvPr/>
        </p:nvSpPr>
        <p:spPr>
          <a:xfrm>
            <a:off x="3330354" y="3344846"/>
            <a:ext cx="5531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Bill Blum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CEO and Founder</a:t>
            </a:r>
          </a:p>
        </p:txBody>
      </p:sp>
    </p:spTree>
    <p:extLst>
      <p:ext uri="{BB962C8B-B14F-4D97-AF65-F5344CB8AC3E}">
        <p14:creationId xmlns:p14="http://schemas.microsoft.com/office/powerpoint/2010/main" val="1125524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DC8A3-7CB3-41BB-383B-FCF6D0BD0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57C9DB4-FCCA-AE65-C499-9DDD2B1B4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F94C88-AA1E-F96A-D7D4-58C1CD9F9510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74620-B308-C2FF-C50B-3A321549095A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5" name="Picture 4" descr="A group of people standing next to a sign&#10;&#10;AI-generated content may be incorrect.">
            <a:extLst>
              <a:ext uri="{FF2B5EF4-FFF2-40B4-BE49-F238E27FC236}">
                <a16:creationId xmlns:a16="http://schemas.microsoft.com/office/drawing/2014/main" id="{57FD5C3C-323A-6F13-C0F4-DEF7B997D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68" y="105409"/>
            <a:ext cx="11053380" cy="62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04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87AE1-FA76-BDD4-BE6D-2D1D6136C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4A0FA0-32E0-536A-463B-DB2E42D68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871" y="-4178"/>
            <a:ext cx="6913527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Microsoft 365 Copilot?</a:t>
            </a:r>
          </a:p>
        </p:txBody>
      </p:sp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C5361F14-92C4-102A-5D93-36745E63B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90557" y="863125"/>
            <a:ext cx="4089119" cy="5259516"/>
          </a:xfrm>
          <a:prstGeom prst="roundRect">
            <a:avLst>
              <a:gd name="adj" fmla="val 2800"/>
            </a:avLst>
          </a:prstGeom>
          <a:solidFill>
            <a:srgbClr val="FFFCFC"/>
          </a:solidFill>
          <a:ln w="12700">
            <a:noFill/>
          </a:ln>
          <a:effectLst>
            <a:outerShdw blurRad="177800" dist="254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EDC415C7-A50D-AB7F-3567-1B27624A0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014409" y="863125"/>
            <a:ext cx="4089119" cy="5259516"/>
          </a:xfrm>
          <a:prstGeom prst="roundRect">
            <a:avLst>
              <a:gd name="adj" fmla="val 2800"/>
            </a:avLst>
          </a:prstGeom>
          <a:solidFill>
            <a:srgbClr val="FFFCFC"/>
          </a:solidFill>
          <a:ln w="12700">
            <a:noFill/>
          </a:ln>
          <a:effectLst>
            <a:outerShdw blurRad="177800" dist="254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1" name="Rectangle: Rounded Corners 43">
            <a:extLst>
              <a:ext uri="{FF2B5EF4-FFF2-40B4-BE49-F238E27FC236}">
                <a16:creationId xmlns:a16="http://schemas.microsoft.com/office/drawing/2014/main" id="{487D93FD-4FF1-0143-8C1D-BD931215A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738260" y="863126"/>
            <a:ext cx="4089119" cy="5259516"/>
          </a:xfrm>
          <a:prstGeom prst="roundRect">
            <a:avLst>
              <a:gd name="adj" fmla="val 2800"/>
            </a:avLst>
          </a:prstGeom>
          <a:solidFill>
            <a:srgbClr val="FFFCFC"/>
          </a:solidFill>
          <a:ln w="12700">
            <a:noFill/>
          </a:ln>
          <a:effectLst>
            <a:outerShdw blurRad="177800" dist="254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1B8073-4D26-0988-5B09-4DD2DC68C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744794" y="1406665"/>
            <a:ext cx="931861" cy="885388"/>
          </a:xfrm>
          <a:prstGeom prst="ellipse">
            <a:avLst/>
          </a:prstGeom>
          <a:solidFill>
            <a:srgbClr val="FFFCFC"/>
          </a:solidFill>
          <a:ln w="12700">
            <a:noFill/>
          </a:ln>
          <a:effectLst>
            <a:outerShdw blurRad="177800" dist="254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Segoe Sans Display"/>
            </a:endParaRPr>
          </a:p>
        </p:txBody>
      </p:sp>
      <p:sp>
        <p:nvSpPr>
          <p:cNvPr id="85" name="Graphic 82">
            <a:extLst>
              <a:ext uri="{FF2B5EF4-FFF2-40B4-BE49-F238E27FC236}">
                <a16:creationId xmlns:a16="http://schemas.microsoft.com/office/drawing/2014/main" id="{E8ABEE30-A67B-C33B-747B-05D069E00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74031" y="1697241"/>
            <a:ext cx="423446" cy="422445"/>
          </a:xfrm>
          <a:custGeom>
            <a:avLst/>
            <a:gdLst>
              <a:gd name="connsiteX0" fmla="*/ 143748 w 304800"/>
              <a:gd name="connsiteY0" fmla="*/ 2648 h 320040"/>
              <a:gd name="connsiteX1" fmla="*/ 130568 w 304800"/>
              <a:gd name="connsiteY1" fmla="*/ 2648 h 320040"/>
              <a:gd name="connsiteX2" fmla="*/ 54086 w 304800"/>
              <a:gd name="connsiteY2" fmla="*/ 39528 h 320040"/>
              <a:gd name="connsiteX3" fmla="*/ 22064 w 304800"/>
              <a:gd name="connsiteY3" fmla="*/ 44788 h 320040"/>
              <a:gd name="connsiteX4" fmla="*/ 12572 w 304800"/>
              <a:gd name="connsiteY4" fmla="*/ 45569 h 320040"/>
              <a:gd name="connsiteX5" fmla="*/ 10072 w 304800"/>
              <a:gd name="connsiteY5" fmla="*/ 45696 h 320040"/>
              <a:gd name="connsiteX6" fmla="*/ 9461 w 304800"/>
              <a:gd name="connsiteY6" fmla="*/ 45718 h 320040"/>
              <a:gd name="connsiteX7" fmla="*/ 9324 w 304800"/>
              <a:gd name="connsiteY7" fmla="*/ 45722 h 320040"/>
              <a:gd name="connsiteX8" fmla="*/ 9298 w 304800"/>
              <a:gd name="connsiteY8" fmla="*/ 45723 h 320040"/>
              <a:gd name="connsiteX9" fmla="*/ 0 w 304800"/>
              <a:gd name="connsiteY9" fmla="*/ 55246 h 320040"/>
              <a:gd name="connsiteX10" fmla="*/ 0 w 304800"/>
              <a:gd name="connsiteY10" fmla="*/ 127635 h 320040"/>
              <a:gd name="connsiteX11" fmla="*/ 31224 w 304800"/>
              <a:gd name="connsiteY11" fmla="*/ 232600 h 320040"/>
              <a:gd name="connsiteX12" fmla="*/ 134317 w 304800"/>
              <a:gd name="connsiteY12" fmla="*/ 304366 h 320040"/>
              <a:gd name="connsiteX13" fmla="*/ 139999 w 304800"/>
              <a:gd name="connsiteY13" fmla="*/ 304366 h 320040"/>
              <a:gd name="connsiteX14" fmla="*/ 146979 w 304800"/>
              <a:gd name="connsiteY14" fmla="*/ 302076 h 320040"/>
              <a:gd name="connsiteX15" fmla="*/ 121920 w 304800"/>
              <a:gd name="connsiteY15" fmla="*/ 236220 h 320040"/>
              <a:gd name="connsiteX16" fmla="*/ 220980 w 304800"/>
              <a:gd name="connsiteY16" fmla="*/ 137160 h 320040"/>
              <a:gd name="connsiteX17" fmla="*/ 273063 w 304800"/>
              <a:gd name="connsiteY17" fmla="*/ 151941 h 320040"/>
              <a:gd name="connsiteX18" fmla="*/ 274320 w 304800"/>
              <a:gd name="connsiteY18" fmla="*/ 129540 h 320040"/>
              <a:gd name="connsiteX19" fmla="*/ 274320 w 304800"/>
              <a:gd name="connsiteY19" fmla="*/ 55245 h 320040"/>
              <a:gd name="connsiteX20" fmla="*/ 265017 w 304800"/>
              <a:gd name="connsiteY20" fmla="*/ 45722 h 320040"/>
              <a:gd name="connsiteX21" fmla="*/ 264996 w 304800"/>
              <a:gd name="connsiteY21" fmla="*/ 45722 h 320040"/>
              <a:gd name="connsiteX22" fmla="*/ 264860 w 304800"/>
              <a:gd name="connsiteY22" fmla="*/ 45718 h 320040"/>
              <a:gd name="connsiteX23" fmla="*/ 264248 w 304800"/>
              <a:gd name="connsiteY23" fmla="*/ 45696 h 320040"/>
              <a:gd name="connsiteX24" fmla="*/ 261748 w 304800"/>
              <a:gd name="connsiteY24" fmla="*/ 45569 h 320040"/>
              <a:gd name="connsiteX25" fmla="*/ 252256 w 304800"/>
              <a:gd name="connsiteY25" fmla="*/ 44788 h 320040"/>
              <a:gd name="connsiteX26" fmla="*/ 220232 w 304800"/>
              <a:gd name="connsiteY26" fmla="*/ 39527 h 320040"/>
              <a:gd name="connsiteX27" fmla="*/ 143748 w 304800"/>
              <a:gd name="connsiteY27" fmla="*/ 2648 h 320040"/>
              <a:gd name="connsiteX28" fmla="*/ 304800 w 304800"/>
              <a:gd name="connsiteY28" fmla="*/ 236220 h 320040"/>
              <a:gd name="connsiteX29" fmla="*/ 220980 w 304800"/>
              <a:gd name="connsiteY29" fmla="*/ 320040 h 320040"/>
              <a:gd name="connsiteX30" fmla="*/ 137160 w 304800"/>
              <a:gd name="connsiteY30" fmla="*/ 236220 h 320040"/>
              <a:gd name="connsiteX31" fmla="*/ 220980 w 304800"/>
              <a:gd name="connsiteY31" fmla="*/ 152400 h 320040"/>
              <a:gd name="connsiteX32" fmla="*/ 304800 w 304800"/>
              <a:gd name="connsiteY32" fmla="*/ 236220 h 320040"/>
              <a:gd name="connsiteX33" fmla="*/ 272088 w 304800"/>
              <a:gd name="connsiteY33" fmla="*/ 200352 h 320040"/>
              <a:gd name="connsiteX34" fmla="*/ 261312 w 304800"/>
              <a:gd name="connsiteY34" fmla="*/ 200352 h 320040"/>
              <a:gd name="connsiteX35" fmla="*/ 205740 w 304800"/>
              <a:gd name="connsiteY35" fmla="*/ 255924 h 320040"/>
              <a:gd name="connsiteX36" fmla="*/ 180648 w 304800"/>
              <a:gd name="connsiteY36" fmla="*/ 230832 h 320040"/>
              <a:gd name="connsiteX37" fmla="*/ 169872 w 304800"/>
              <a:gd name="connsiteY37" fmla="*/ 230832 h 320040"/>
              <a:gd name="connsiteX38" fmla="*/ 169872 w 304800"/>
              <a:gd name="connsiteY38" fmla="*/ 241608 h 320040"/>
              <a:gd name="connsiteX39" fmla="*/ 200352 w 304800"/>
              <a:gd name="connsiteY39" fmla="*/ 272088 h 320040"/>
              <a:gd name="connsiteX40" fmla="*/ 211128 w 304800"/>
              <a:gd name="connsiteY40" fmla="*/ 272088 h 320040"/>
              <a:gd name="connsiteX41" fmla="*/ 272088 w 304800"/>
              <a:gd name="connsiteY41" fmla="*/ 211128 h 320040"/>
              <a:gd name="connsiteX42" fmla="*/ 272088 w 304800"/>
              <a:gd name="connsiteY42" fmla="*/ 200352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04800" h="320040">
                <a:moveTo>
                  <a:pt x="143748" y="2648"/>
                </a:moveTo>
                <a:cubicBezTo>
                  <a:pt x="140064" y="-883"/>
                  <a:pt x="134252" y="-883"/>
                  <a:pt x="130568" y="2648"/>
                </a:cubicBezTo>
                <a:cubicBezTo>
                  <a:pt x="109547" y="22793"/>
                  <a:pt x="79631" y="33722"/>
                  <a:pt x="54086" y="39528"/>
                </a:cubicBezTo>
                <a:cubicBezTo>
                  <a:pt x="41444" y="42401"/>
                  <a:pt x="30168" y="43954"/>
                  <a:pt x="22064" y="44788"/>
                </a:cubicBezTo>
                <a:cubicBezTo>
                  <a:pt x="18018" y="45204"/>
                  <a:pt x="14778" y="45439"/>
                  <a:pt x="12572" y="45569"/>
                </a:cubicBezTo>
                <a:cubicBezTo>
                  <a:pt x="11470" y="45634"/>
                  <a:pt x="10627" y="45673"/>
                  <a:pt x="10072" y="45696"/>
                </a:cubicBezTo>
                <a:cubicBezTo>
                  <a:pt x="9795" y="45707"/>
                  <a:pt x="9590" y="45714"/>
                  <a:pt x="9461" y="45718"/>
                </a:cubicBezTo>
                <a:lnTo>
                  <a:pt x="9324" y="45722"/>
                </a:lnTo>
                <a:lnTo>
                  <a:pt x="9298" y="45723"/>
                </a:lnTo>
                <a:cubicBezTo>
                  <a:pt x="4128" y="45846"/>
                  <a:pt x="0" y="50073"/>
                  <a:pt x="0" y="55246"/>
                </a:cubicBezTo>
                <a:lnTo>
                  <a:pt x="0" y="127635"/>
                </a:lnTo>
                <a:cubicBezTo>
                  <a:pt x="0" y="164493"/>
                  <a:pt x="9469" y="201231"/>
                  <a:pt x="31224" y="232600"/>
                </a:cubicBezTo>
                <a:cubicBezTo>
                  <a:pt x="53029" y="264039"/>
                  <a:pt x="86781" y="289511"/>
                  <a:pt x="134317" y="304366"/>
                </a:cubicBezTo>
                <a:cubicBezTo>
                  <a:pt x="136167" y="304945"/>
                  <a:pt x="138149" y="304945"/>
                  <a:pt x="139999" y="304366"/>
                </a:cubicBezTo>
                <a:cubicBezTo>
                  <a:pt x="142361" y="303629"/>
                  <a:pt x="144687" y="302865"/>
                  <a:pt x="146979" y="302076"/>
                </a:cubicBezTo>
                <a:cubicBezTo>
                  <a:pt x="131391" y="284572"/>
                  <a:pt x="121920" y="261502"/>
                  <a:pt x="121920" y="236220"/>
                </a:cubicBezTo>
                <a:cubicBezTo>
                  <a:pt x="121920" y="181511"/>
                  <a:pt x="166271" y="137160"/>
                  <a:pt x="220980" y="137160"/>
                </a:cubicBezTo>
                <a:cubicBezTo>
                  <a:pt x="240087" y="137160"/>
                  <a:pt x="257931" y="142569"/>
                  <a:pt x="273063" y="151941"/>
                </a:cubicBezTo>
                <a:cubicBezTo>
                  <a:pt x="273908" y="144504"/>
                  <a:pt x="274320" y="137021"/>
                  <a:pt x="274320" y="129540"/>
                </a:cubicBezTo>
                <a:lnTo>
                  <a:pt x="274320" y="55245"/>
                </a:lnTo>
                <a:cubicBezTo>
                  <a:pt x="274320" y="50072"/>
                  <a:pt x="270188" y="45845"/>
                  <a:pt x="265017" y="45722"/>
                </a:cubicBezTo>
                <a:lnTo>
                  <a:pt x="264996" y="45722"/>
                </a:lnTo>
                <a:lnTo>
                  <a:pt x="264860" y="45718"/>
                </a:lnTo>
                <a:cubicBezTo>
                  <a:pt x="264730" y="45714"/>
                  <a:pt x="264525" y="45707"/>
                  <a:pt x="264248" y="45696"/>
                </a:cubicBezTo>
                <a:cubicBezTo>
                  <a:pt x="263693" y="45673"/>
                  <a:pt x="262850" y="45634"/>
                  <a:pt x="261748" y="45569"/>
                </a:cubicBezTo>
                <a:cubicBezTo>
                  <a:pt x="259542" y="45439"/>
                  <a:pt x="256302" y="45204"/>
                  <a:pt x="252256" y="44788"/>
                </a:cubicBezTo>
                <a:cubicBezTo>
                  <a:pt x="244152" y="43954"/>
                  <a:pt x="232874" y="42401"/>
                  <a:pt x="220232" y="39527"/>
                </a:cubicBezTo>
                <a:cubicBezTo>
                  <a:pt x="194686" y="33722"/>
                  <a:pt x="164770" y="22793"/>
                  <a:pt x="143748" y="2648"/>
                </a:cubicBezTo>
                <a:close/>
                <a:moveTo>
                  <a:pt x="304800" y="236220"/>
                </a:moveTo>
                <a:cubicBezTo>
                  <a:pt x="304800" y="282512"/>
                  <a:pt x="267272" y="320040"/>
                  <a:pt x="220980" y="320040"/>
                </a:cubicBezTo>
                <a:cubicBezTo>
                  <a:pt x="174688" y="320040"/>
                  <a:pt x="137160" y="282512"/>
                  <a:pt x="137160" y="236220"/>
                </a:cubicBezTo>
                <a:cubicBezTo>
                  <a:pt x="137160" y="189928"/>
                  <a:pt x="174688" y="152400"/>
                  <a:pt x="220980" y="152400"/>
                </a:cubicBezTo>
                <a:cubicBezTo>
                  <a:pt x="267272" y="152400"/>
                  <a:pt x="304800" y="189928"/>
                  <a:pt x="304800" y="236220"/>
                </a:cubicBezTo>
                <a:close/>
                <a:moveTo>
                  <a:pt x="272088" y="200352"/>
                </a:moveTo>
                <a:cubicBezTo>
                  <a:pt x="269113" y="197376"/>
                  <a:pt x="264288" y="197376"/>
                  <a:pt x="261312" y="200352"/>
                </a:cubicBezTo>
                <a:lnTo>
                  <a:pt x="205740" y="255924"/>
                </a:lnTo>
                <a:lnTo>
                  <a:pt x="180648" y="230832"/>
                </a:lnTo>
                <a:cubicBezTo>
                  <a:pt x="177673" y="227856"/>
                  <a:pt x="172848" y="227856"/>
                  <a:pt x="169872" y="230832"/>
                </a:cubicBezTo>
                <a:cubicBezTo>
                  <a:pt x="166896" y="233808"/>
                  <a:pt x="166896" y="238633"/>
                  <a:pt x="169872" y="241608"/>
                </a:cubicBezTo>
                <a:lnTo>
                  <a:pt x="200352" y="272088"/>
                </a:lnTo>
                <a:cubicBezTo>
                  <a:pt x="203328" y="275064"/>
                  <a:pt x="208153" y="275064"/>
                  <a:pt x="211128" y="272088"/>
                </a:cubicBezTo>
                <a:lnTo>
                  <a:pt x="272088" y="211128"/>
                </a:lnTo>
                <a:cubicBezTo>
                  <a:pt x="275064" y="208153"/>
                  <a:pt x="275064" y="203328"/>
                  <a:pt x="272088" y="200352"/>
                </a:cubicBezTo>
                <a:close/>
              </a:path>
            </a:pathLst>
          </a:custGeom>
          <a:solidFill>
            <a:schemeClr val="accent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pPr defTabSz="914367"/>
            <a:endParaRPr lang="en-US" sz="1765">
              <a:solidFill>
                <a:srgbClr val="091F2C"/>
              </a:solidFill>
              <a:latin typeface="Segoe Sans Display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9E48C3-23BA-F3F0-F8EA-7D665402D8EB}"/>
              </a:ext>
            </a:extLst>
          </p:cNvPr>
          <p:cNvSpPr txBox="1"/>
          <p:nvPr/>
        </p:nvSpPr>
        <p:spPr>
          <a:xfrm>
            <a:off x="290557" y="2414199"/>
            <a:ext cx="4089119" cy="833663"/>
          </a:xfrm>
          <a:prstGeom prst="rect">
            <a:avLst/>
          </a:prstGeom>
          <a:solidFill>
            <a:srgbClr val="F0E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R="0" lvl="0" indent="0" algn="ctr" defTabSz="91436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 w="3175">
                  <a:noFill/>
                </a:ln>
                <a:gradFill>
                  <a:gsLst>
                    <a:gs pos="38000">
                      <a:srgbClr val="FFFFFF"/>
                    </a:gs>
                    <a:gs pos="53933">
                      <a:srgbClr val="FFFFFF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0" marR="0" lvl="2" indent="0" algn="ctr" defTabSz="4572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2">
              <a:defRPr/>
            </a:pPr>
            <a:r>
              <a:rPr lang="en-US">
                <a:gradFill flip="none" rotWithShape="1">
                  <a:gsLst>
                    <a:gs pos="29000">
                      <a:srgbClr val="0078D4"/>
                    </a:gs>
                    <a:gs pos="100000">
                      <a:srgbClr val="C53FCC"/>
                    </a:gs>
                  </a:gsLst>
                  <a:lin ang="0" scaled="1"/>
                  <a:tileRect/>
                </a:gradFill>
                <a:ea typeface="+mj-ea"/>
                <a:cs typeface="+mj-cs"/>
              </a:rPr>
              <a:t>Security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E9AE98-E736-3DA3-5AA3-8757E08FFD6C}"/>
              </a:ext>
            </a:extLst>
          </p:cNvPr>
          <p:cNvSpPr/>
          <p:nvPr/>
        </p:nvSpPr>
        <p:spPr bwMode="auto">
          <a:xfrm>
            <a:off x="432681" y="3411957"/>
            <a:ext cx="3780555" cy="34602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Honors your existing permissions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60DA07F-8827-909B-E116-CCA538BEC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208" y="4493241"/>
            <a:ext cx="3980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7786A78-3FEA-6F81-73C9-F5E1928973BA}"/>
              </a:ext>
            </a:extLst>
          </p:cNvPr>
          <p:cNvSpPr/>
          <p:nvPr/>
        </p:nvSpPr>
        <p:spPr bwMode="auto">
          <a:xfrm>
            <a:off x="432681" y="4199591"/>
            <a:ext cx="3780555" cy="59631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Persistent label inheritance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and DLP policies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03A8DB7-CB08-1DF8-8D6A-3E7DAADFE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208" y="5539824"/>
            <a:ext cx="3980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C913902-8240-6B36-6030-1DB5FC3951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432681" y="5246176"/>
            <a:ext cx="3780555" cy="59631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47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Risk-based conditional access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and endpoint management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6D6A-5F20-B5B4-CCAD-D41E392DA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463705" y="1447040"/>
            <a:ext cx="931861" cy="885388"/>
          </a:xfrm>
          <a:prstGeom prst="ellipse">
            <a:avLst/>
          </a:prstGeom>
          <a:solidFill>
            <a:srgbClr val="FFFCFC"/>
          </a:solidFill>
          <a:ln w="12700">
            <a:noFill/>
          </a:ln>
          <a:effectLst>
            <a:outerShdw blurRad="177800" dist="254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Segoe Sans Display"/>
            </a:endParaRPr>
          </a:p>
        </p:txBody>
      </p:sp>
      <p:sp>
        <p:nvSpPr>
          <p:cNvPr id="88" name="Graphic 86">
            <a:extLst>
              <a:ext uri="{FF2B5EF4-FFF2-40B4-BE49-F238E27FC236}">
                <a16:creationId xmlns:a16="http://schemas.microsoft.com/office/drawing/2014/main" id="{C5BA4A10-13E7-1105-38D4-D3E66E1B5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88849" y="1660481"/>
            <a:ext cx="453786" cy="415757"/>
          </a:xfrm>
          <a:custGeom>
            <a:avLst/>
            <a:gdLst>
              <a:gd name="connsiteX0" fmla="*/ 177803 w 266700"/>
              <a:gd name="connsiteY0" fmla="*/ 0 h 257175"/>
              <a:gd name="connsiteX1" fmla="*/ 133350 w 266700"/>
              <a:gd name="connsiteY1" fmla="*/ 0 h 257175"/>
              <a:gd name="connsiteX2" fmla="*/ 123825 w 266700"/>
              <a:gd name="connsiteY2" fmla="*/ 9525 h 257175"/>
              <a:gd name="connsiteX3" fmla="*/ 123825 w 266700"/>
              <a:gd name="connsiteY3" fmla="*/ 48148 h 257175"/>
              <a:gd name="connsiteX4" fmla="*/ 47625 w 266700"/>
              <a:gd name="connsiteY4" fmla="*/ 133350 h 257175"/>
              <a:gd name="connsiteX5" fmla="*/ 28575 w 266700"/>
              <a:gd name="connsiteY5" fmla="*/ 133350 h 257175"/>
              <a:gd name="connsiteX6" fmla="*/ 0 w 266700"/>
              <a:gd name="connsiteY6" fmla="*/ 161925 h 257175"/>
              <a:gd name="connsiteX7" fmla="*/ 0 w 266700"/>
              <a:gd name="connsiteY7" fmla="*/ 247650 h 257175"/>
              <a:gd name="connsiteX8" fmla="*/ 9525 w 266700"/>
              <a:gd name="connsiteY8" fmla="*/ 257175 h 257175"/>
              <a:gd name="connsiteX9" fmla="*/ 104775 w 266700"/>
              <a:gd name="connsiteY9" fmla="*/ 257175 h 257175"/>
              <a:gd name="connsiteX10" fmla="*/ 104775 w 266700"/>
              <a:gd name="connsiteY10" fmla="*/ 219075 h 257175"/>
              <a:gd name="connsiteX11" fmla="*/ 114300 w 266700"/>
              <a:gd name="connsiteY11" fmla="*/ 209550 h 257175"/>
              <a:gd name="connsiteX12" fmla="*/ 152400 w 266700"/>
              <a:gd name="connsiteY12" fmla="*/ 209550 h 257175"/>
              <a:gd name="connsiteX13" fmla="*/ 161925 w 266700"/>
              <a:gd name="connsiteY13" fmla="*/ 219075 h 257175"/>
              <a:gd name="connsiteX14" fmla="*/ 161925 w 266700"/>
              <a:gd name="connsiteY14" fmla="*/ 257175 h 257175"/>
              <a:gd name="connsiteX15" fmla="*/ 257175 w 266700"/>
              <a:gd name="connsiteY15" fmla="*/ 257175 h 257175"/>
              <a:gd name="connsiteX16" fmla="*/ 266700 w 266700"/>
              <a:gd name="connsiteY16" fmla="*/ 247650 h 257175"/>
              <a:gd name="connsiteX17" fmla="*/ 266700 w 266700"/>
              <a:gd name="connsiteY17" fmla="*/ 161925 h 257175"/>
              <a:gd name="connsiteX18" fmla="*/ 238125 w 266700"/>
              <a:gd name="connsiteY18" fmla="*/ 133350 h 257175"/>
              <a:gd name="connsiteX19" fmla="*/ 219075 w 266700"/>
              <a:gd name="connsiteY19" fmla="*/ 133350 h 257175"/>
              <a:gd name="connsiteX20" fmla="*/ 142875 w 266700"/>
              <a:gd name="connsiteY20" fmla="*/ 48148 h 257175"/>
              <a:gd name="connsiteX21" fmla="*/ 142875 w 266700"/>
              <a:gd name="connsiteY21" fmla="*/ 38100 h 257175"/>
              <a:gd name="connsiteX22" fmla="*/ 177803 w 266700"/>
              <a:gd name="connsiteY22" fmla="*/ 38100 h 257175"/>
              <a:gd name="connsiteX23" fmla="*/ 184154 w 266700"/>
              <a:gd name="connsiteY23" fmla="*/ 31750 h 257175"/>
              <a:gd name="connsiteX24" fmla="*/ 184154 w 266700"/>
              <a:gd name="connsiteY24" fmla="*/ 6350 h 257175"/>
              <a:gd name="connsiteX25" fmla="*/ 177803 w 266700"/>
              <a:gd name="connsiteY25" fmla="*/ 0 h 257175"/>
              <a:gd name="connsiteX26" fmla="*/ 95250 w 266700"/>
              <a:gd name="connsiteY26" fmla="*/ 104775 h 257175"/>
              <a:gd name="connsiteX27" fmla="*/ 104775 w 266700"/>
              <a:gd name="connsiteY27" fmla="*/ 114300 h 257175"/>
              <a:gd name="connsiteX28" fmla="*/ 104775 w 266700"/>
              <a:gd name="connsiteY28" fmla="*/ 142875 h 257175"/>
              <a:gd name="connsiteX29" fmla="*/ 95250 w 266700"/>
              <a:gd name="connsiteY29" fmla="*/ 152400 h 257175"/>
              <a:gd name="connsiteX30" fmla="*/ 85725 w 266700"/>
              <a:gd name="connsiteY30" fmla="*/ 142875 h 257175"/>
              <a:gd name="connsiteX31" fmla="*/ 85725 w 266700"/>
              <a:gd name="connsiteY31" fmla="*/ 114300 h 257175"/>
              <a:gd name="connsiteX32" fmla="*/ 95250 w 266700"/>
              <a:gd name="connsiteY32" fmla="*/ 104775 h 257175"/>
              <a:gd name="connsiteX33" fmla="*/ 171450 w 266700"/>
              <a:gd name="connsiteY33" fmla="*/ 104775 h 257175"/>
              <a:gd name="connsiteX34" fmla="*/ 180975 w 266700"/>
              <a:gd name="connsiteY34" fmla="*/ 114300 h 257175"/>
              <a:gd name="connsiteX35" fmla="*/ 180975 w 266700"/>
              <a:gd name="connsiteY35" fmla="*/ 142875 h 257175"/>
              <a:gd name="connsiteX36" fmla="*/ 171450 w 266700"/>
              <a:gd name="connsiteY36" fmla="*/ 152400 h 257175"/>
              <a:gd name="connsiteX37" fmla="*/ 161925 w 266700"/>
              <a:gd name="connsiteY37" fmla="*/ 142875 h 257175"/>
              <a:gd name="connsiteX38" fmla="*/ 161925 w 266700"/>
              <a:gd name="connsiteY38" fmla="*/ 114300 h 257175"/>
              <a:gd name="connsiteX39" fmla="*/ 171450 w 266700"/>
              <a:gd name="connsiteY39" fmla="*/ 104775 h 257175"/>
              <a:gd name="connsiteX40" fmla="*/ 142875 w 266700"/>
              <a:gd name="connsiteY40" fmla="*/ 114300 h 257175"/>
              <a:gd name="connsiteX41" fmla="*/ 142875 w 266700"/>
              <a:gd name="connsiteY41" fmla="*/ 142875 h 257175"/>
              <a:gd name="connsiteX42" fmla="*/ 133350 w 266700"/>
              <a:gd name="connsiteY42" fmla="*/ 152400 h 257175"/>
              <a:gd name="connsiteX43" fmla="*/ 123825 w 266700"/>
              <a:gd name="connsiteY43" fmla="*/ 142875 h 257175"/>
              <a:gd name="connsiteX44" fmla="*/ 123825 w 266700"/>
              <a:gd name="connsiteY44" fmla="*/ 114300 h 257175"/>
              <a:gd name="connsiteX45" fmla="*/ 133350 w 266700"/>
              <a:gd name="connsiteY45" fmla="*/ 104775 h 257175"/>
              <a:gd name="connsiteX46" fmla="*/ 142875 w 266700"/>
              <a:gd name="connsiteY46" fmla="*/ 114300 h 257175"/>
              <a:gd name="connsiteX47" fmla="*/ 57150 w 266700"/>
              <a:gd name="connsiteY47" fmla="*/ 171450 h 257175"/>
              <a:gd name="connsiteX48" fmla="*/ 66675 w 266700"/>
              <a:gd name="connsiteY48" fmla="*/ 180975 h 257175"/>
              <a:gd name="connsiteX49" fmla="*/ 66675 w 266700"/>
              <a:gd name="connsiteY49" fmla="*/ 209550 h 257175"/>
              <a:gd name="connsiteX50" fmla="*/ 57150 w 266700"/>
              <a:gd name="connsiteY50" fmla="*/ 219075 h 257175"/>
              <a:gd name="connsiteX51" fmla="*/ 47625 w 266700"/>
              <a:gd name="connsiteY51" fmla="*/ 209550 h 257175"/>
              <a:gd name="connsiteX52" fmla="*/ 47625 w 266700"/>
              <a:gd name="connsiteY52" fmla="*/ 180975 h 257175"/>
              <a:gd name="connsiteX53" fmla="*/ 57150 w 266700"/>
              <a:gd name="connsiteY53" fmla="*/ 171450 h 257175"/>
              <a:gd name="connsiteX54" fmla="*/ 209550 w 266700"/>
              <a:gd name="connsiteY54" fmla="*/ 171450 h 257175"/>
              <a:gd name="connsiteX55" fmla="*/ 219075 w 266700"/>
              <a:gd name="connsiteY55" fmla="*/ 180975 h 257175"/>
              <a:gd name="connsiteX56" fmla="*/ 219075 w 266700"/>
              <a:gd name="connsiteY56" fmla="*/ 209550 h 257175"/>
              <a:gd name="connsiteX57" fmla="*/ 209550 w 266700"/>
              <a:gd name="connsiteY57" fmla="*/ 219075 h 257175"/>
              <a:gd name="connsiteX58" fmla="*/ 200025 w 266700"/>
              <a:gd name="connsiteY58" fmla="*/ 209550 h 257175"/>
              <a:gd name="connsiteX59" fmla="*/ 200025 w 266700"/>
              <a:gd name="connsiteY59" fmla="*/ 180975 h 257175"/>
              <a:gd name="connsiteX60" fmla="*/ 209550 w 266700"/>
              <a:gd name="connsiteY60" fmla="*/ 17145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66700" h="257175">
                <a:moveTo>
                  <a:pt x="177803" y="0"/>
                </a:moveTo>
                <a:lnTo>
                  <a:pt x="133350" y="0"/>
                </a:lnTo>
                <a:cubicBezTo>
                  <a:pt x="128089" y="0"/>
                  <a:pt x="123825" y="4265"/>
                  <a:pt x="123825" y="9525"/>
                </a:cubicBezTo>
                <a:lnTo>
                  <a:pt x="123825" y="48148"/>
                </a:lnTo>
                <a:cubicBezTo>
                  <a:pt x="80963" y="52886"/>
                  <a:pt x="47625" y="89224"/>
                  <a:pt x="47625" y="133350"/>
                </a:cubicBezTo>
                <a:lnTo>
                  <a:pt x="28575" y="133350"/>
                </a:lnTo>
                <a:cubicBezTo>
                  <a:pt x="12794" y="133350"/>
                  <a:pt x="0" y="146143"/>
                  <a:pt x="0" y="161925"/>
                </a:cubicBezTo>
                <a:lnTo>
                  <a:pt x="0" y="247650"/>
                </a:lnTo>
                <a:cubicBezTo>
                  <a:pt x="0" y="252911"/>
                  <a:pt x="4265" y="257175"/>
                  <a:pt x="9525" y="257175"/>
                </a:cubicBezTo>
                <a:lnTo>
                  <a:pt x="104775" y="257175"/>
                </a:lnTo>
                <a:lnTo>
                  <a:pt x="104775" y="219075"/>
                </a:lnTo>
                <a:cubicBezTo>
                  <a:pt x="104775" y="213814"/>
                  <a:pt x="109039" y="209550"/>
                  <a:pt x="114300" y="209550"/>
                </a:cubicBezTo>
                <a:lnTo>
                  <a:pt x="152400" y="209550"/>
                </a:lnTo>
                <a:cubicBezTo>
                  <a:pt x="157661" y="209550"/>
                  <a:pt x="161925" y="213814"/>
                  <a:pt x="161925" y="219075"/>
                </a:cubicBezTo>
                <a:lnTo>
                  <a:pt x="161925" y="257175"/>
                </a:lnTo>
                <a:lnTo>
                  <a:pt x="257175" y="257175"/>
                </a:lnTo>
                <a:cubicBezTo>
                  <a:pt x="262436" y="257175"/>
                  <a:pt x="266700" y="252911"/>
                  <a:pt x="266700" y="247650"/>
                </a:cubicBezTo>
                <a:lnTo>
                  <a:pt x="266700" y="161925"/>
                </a:lnTo>
                <a:cubicBezTo>
                  <a:pt x="266700" y="146143"/>
                  <a:pt x="253907" y="133350"/>
                  <a:pt x="238125" y="133350"/>
                </a:cubicBezTo>
                <a:lnTo>
                  <a:pt x="219075" y="133350"/>
                </a:lnTo>
                <a:cubicBezTo>
                  <a:pt x="219075" y="89224"/>
                  <a:pt x="185738" y="52886"/>
                  <a:pt x="142875" y="48148"/>
                </a:cubicBezTo>
                <a:lnTo>
                  <a:pt x="142875" y="38100"/>
                </a:lnTo>
                <a:lnTo>
                  <a:pt x="177803" y="38100"/>
                </a:lnTo>
                <a:cubicBezTo>
                  <a:pt x="181310" y="38100"/>
                  <a:pt x="184154" y="35257"/>
                  <a:pt x="184154" y="31750"/>
                </a:cubicBezTo>
                <a:lnTo>
                  <a:pt x="184154" y="6350"/>
                </a:lnTo>
                <a:cubicBezTo>
                  <a:pt x="184154" y="2843"/>
                  <a:pt x="181310" y="0"/>
                  <a:pt x="177803" y="0"/>
                </a:cubicBezTo>
                <a:close/>
                <a:moveTo>
                  <a:pt x="95250" y="104775"/>
                </a:moveTo>
                <a:cubicBezTo>
                  <a:pt x="100511" y="104775"/>
                  <a:pt x="104775" y="109039"/>
                  <a:pt x="104775" y="114300"/>
                </a:cubicBezTo>
                <a:lnTo>
                  <a:pt x="104775" y="142875"/>
                </a:lnTo>
                <a:cubicBezTo>
                  <a:pt x="104775" y="148136"/>
                  <a:pt x="100511" y="152400"/>
                  <a:pt x="95250" y="152400"/>
                </a:cubicBezTo>
                <a:cubicBezTo>
                  <a:pt x="89989" y="152400"/>
                  <a:pt x="85725" y="148136"/>
                  <a:pt x="85725" y="142875"/>
                </a:cubicBezTo>
                <a:lnTo>
                  <a:pt x="85725" y="114300"/>
                </a:lnTo>
                <a:cubicBezTo>
                  <a:pt x="85725" y="109039"/>
                  <a:pt x="89989" y="104775"/>
                  <a:pt x="95250" y="104775"/>
                </a:cubicBezTo>
                <a:close/>
                <a:moveTo>
                  <a:pt x="171450" y="104775"/>
                </a:moveTo>
                <a:cubicBezTo>
                  <a:pt x="176711" y="104775"/>
                  <a:pt x="180975" y="109039"/>
                  <a:pt x="180975" y="114300"/>
                </a:cubicBezTo>
                <a:lnTo>
                  <a:pt x="180975" y="142875"/>
                </a:lnTo>
                <a:cubicBezTo>
                  <a:pt x="180975" y="148136"/>
                  <a:pt x="176711" y="152400"/>
                  <a:pt x="171450" y="152400"/>
                </a:cubicBezTo>
                <a:cubicBezTo>
                  <a:pt x="166189" y="152400"/>
                  <a:pt x="161925" y="148136"/>
                  <a:pt x="161925" y="142875"/>
                </a:cubicBezTo>
                <a:lnTo>
                  <a:pt x="161925" y="114300"/>
                </a:lnTo>
                <a:cubicBezTo>
                  <a:pt x="161925" y="109039"/>
                  <a:pt x="166189" y="104775"/>
                  <a:pt x="171450" y="104775"/>
                </a:cubicBezTo>
                <a:close/>
                <a:moveTo>
                  <a:pt x="142875" y="114300"/>
                </a:moveTo>
                <a:lnTo>
                  <a:pt x="142875" y="142875"/>
                </a:lnTo>
                <a:cubicBezTo>
                  <a:pt x="142875" y="148136"/>
                  <a:pt x="138611" y="152400"/>
                  <a:pt x="133350" y="152400"/>
                </a:cubicBezTo>
                <a:cubicBezTo>
                  <a:pt x="128089" y="152400"/>
                  <a:pt x="123825" y="148136"/>
                  <a:pt x="123825" y="142875"/>
                </a:cubicBezTo>
                <a:lnTo>
                  <a:pt x="123825" y="114300"/>
                </a:lnTo>
                <a:cubicBezTo>
                  <a:pt x="123825" y="109039"/>
                  <a:pt x="128089" y="104775"/>
                  <a:pt x="133350" y="104775"/>
                </a:cubicBezTo>
                <a:cubicBezTo>
                  <a:pt x="138611" y="104775"/>
                  <a:pt x="142875" y="109039"/>
                  <a:pt x="142875" y="114300"/>
                </a:cubicBezTo>
                <a:close/>
                <a:moveTo>
                  <a:pt x="57150" y="171450"/>
                </a:moveTo>
                <a:cubicBezTo>
                  <a:pt x="62410" y="171450"/>
                  <a:pt x="66675" y="175714"/>
                  <a:pt x="66675" y="180975"/>
                </a:cubicBezTo>
                <a:lnTo>
                  <a:pt x="66675" y="209550"/>
                </a:lnTo>
                <a:cubicBezTo>
                  <a:pt x="66675" y="214810"/>
                  <a:pt x="62410" y="219075"/>
                  <a:pt x="57150" y="219075"/>
                </a:cubicBezTo>
                <a:cubicBezTo>
                  <a:pt x="51890" y="219075"/>
                  <a:pt x="47625" y="214810"/>
                  <a:pt x="47625" y="209550"/>
                </a:cubicBezTo>
                <a:lnTo>
                  <a:pt x="47625" y="180975"/>
                </a:lnTo>
                <a:cubicBezTo>
                  <a:pt x="47625" y="175714"/>
                  <a:pt x="51890" y="171450"/>
                  <a:pt x="57150" y="171450"/>
                </a:cubicBezTo>
                <a:close/>
                <a:moveTo>
                  <a:pt x="209550" y="171450"/>
                </a:moveTo>
                <a:cubicBezTo>
                  <a:pt x="214811" y="171450"/>
                  <a:pt x="219075" y="175714"/>
                  <a:pt x="219075" y="180975"/>
                </a:cubicBezTo>
                <a:lnTo>
                  <a:pt x="219075" y="209550"/>
                </a:lnTo>
                <a:cubicBezTo>
                  <a:pt x="219075" y="214810"/>
                  <a:pt x="214811" y="219075"/>
                  <a:pt x="209550" y="219075"/>
                </a:cubicBezTo>
                <a:cubicBezTo>
                  <a:pt x="204289" y="219075"/>
                  <a:pt x="200025" y="214810"/>
                  <a:pt x="200025" y="209550"/>
                </a:cubicBezTo>
                <a:lnTo>
                  <a:pt x="200025" y="180975"/>
                </a:lnTo>
                <a:cubicBezTo>
                  <a:pt x="200025" y="175714"/>
                  <a:pt x="204289" y="171450"/>
                  <a:pt x="209550" y="171450"/>
                </a:cubicBezTo>
                <a:close/>
              </a:path>
            </a:pathLst>
          </a:custGeom>
          <a:solidFill>
            <a:schemeClr val="accent1"/>
          </a:solidFill>
          <a:ln w="190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67"/>
            <a:endParaRPr lang="en-US" sz="1765">
              <a:solidFill>
                <a:srgbClr val="091F2C"/>
              </a:solidFill>
              <a:latin typeface="Segoe Sans Display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F29FD4-3267-5C26-3FD0-889C19B4C3EA}"/>
              </a:ext>
            </a:extLst>
          </p:cNvPr>
          <p:cNvSpPr txBox="1"/>
          <p:nvPr/>
        </p:nvSpPr>
        <p:spPr>
          <a:xfrm>
            <a:off x="4014409" y="2414200"/>
            <a:ext cx="4089119" cy="833663"/>
          </a:xfrm>
          <a:prstGeom prst="rect">
            <a:avLst/>
          </a:prstGeom>
          <a:solidFill>
            <a:srgbClr val="F0E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R="0" lvl="0" indent="0" algn="ctr" defTabSz="91436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 w="3175">
                  <a:noFill/>
                </a:ln>
                <a:gradFill>
                  <a:gsLst>
                    <a:gs pos="38000">
                      <a:srgbClr val="FFFFFF"/>
                    </a:gs>
                    <a:gs pos="53933">
                      <a:srgbClr val="FFFFFF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0" marR="0" lvl="2" indent="0" algn="ctr" defTabSz="4572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2">
              <a:defRPr/>
            </a:pPr>
            <a:r>
              <a:rPr lang="en-US">
                <a:gradFill flip="none" rotWithShape="1">
                  <a:gsLst>
                    <a:gs pos="29000">
                      <a:srgbClr val="0078D4"/>
                    </a:gs>
                    <a:gs pos="100000">
                      <a:srgbClr val="C53FCC"/>
                    </a:gs>
                  </a:gsLst>
                  <a:lin ang="0" scaled="1"/>
                  <a:tileRect/>
                </a:gradFill>
                <a:ea typeface="+mj-ea"/>
                <a:cs typeface="+mj-cs"/>
              </a:rPr>
              <a:t>Governance and </a:t>
            </a:r>
            <a:br>
              <a:rPr lang="en-US">
                <a:gradFill flip="none" rotWithShape="1">
                  <a:gsLst>
                    <a:gs pos="29000">
                      <a:srgbClr val="0078D4"/>
                    </a:gs>
                    <a:gs pos="100000">
                      <a:srgbClr val="C53FCC"/>
                    </a:gs>
                  </a:gsLst>
                  <a:lin ang="0" scaled="1"/>
                  <a:tileRect/>
                </a:gradFill>
                <a:ea typeface="+mj-ea"/>
                <a:cs typeface="+mj-cs"/>
              </a:rPr>
            </a:br>
            <a:r>
              <a:rPr lang="en-US">
                <a:gradFill flip="none" rotWithShape="1">
                  <a:gsLst>
                    <a:gs pos="29000">
                      <a:srgbClr val="0078D4"/>
                    </a:gs>
                    <a:gs pos="100000">
                      <a:srgbClr val="C53FCC"/>
                    </a:gs>
                  </a:gsLst>
                  <a:lin ang="0" scaled="1"/>
                  <a:tileRect/>
                </a:gradFill>
                <a:ea typeface="+mj-ea"/>
                <a:cs typeface="+mj-cs"/>
              </a:rPr>
              <a:t>compliance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C88AD2-8083-3598-7551-F78B82E03D09}"/>
              </a:ext>
            </a:extLst>
          </p:cNvPr>
          <p:cNvSpPr/>
          <p:nvPr/>
        </p:nvSpPr>
        <p:spPr bwMode="auto">
          <a:xfrm>
            <a:off x="4156533" y="3454298"/>
            <a:ext cx="3780555" cy="34602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Ramp your data preparedness for AI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0CD06C6-526C-99D7-214B-A7BE1E4F0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34060" y="4493242"/>
            <a:ext cx="3980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C6B769A-41AF-A8A3-D50B-C90BF69BEF2F}"/>
              </a:ext>
            </a:extLst>
          </p:cNvPr>
          <p:cNvSpPr/>
          <p:nvPr/>
        </p:nvSpPr>
        <p:spPr bwMode="auto">
          <a:xfrm>
            <a:off x="4156533" y="4241932"/>
            <a:ext cx="3780555" cy="59631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47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Detect and investigate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non-compliant usage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B0B859-3D67-BDBD-1F1D-75142F22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34060" y="5539825"/>
            <a:ext cx="3980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EBBE046-177C-B9AF-1B22-90F8EBF59E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4156533" y="5288516"/>
            <a:ext cx="3780555" cy="59631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Granular controls and transparency for web queries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040F98-E6D6-1BFA-A5F8-2DB6C5B3F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192497" y="1406665"/>
            <a:ext cx="931861" cy="885388"/>
          </a:xfrm>
          <a:prstGeom prst="ellipse">
            <a:avLst/>
          </a:prstGeom>
          <a:solidFill>
            <a:srgbClr val="FFFCFC"/>
          </a:solidFill>
          <a:ln w="12700">
            <a:noFill/>
          </a:ln>
          <a:effectLst>
            <a:outerShdw blurRad="177800" dist="254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Segoe Sans Display"/>
            </a:endParaRPr>
          </a:p>
        </p:txBody>
      </p:sp>
      <p:sp>
        <p:nvSpPr>
          <p:cNvPr id="91" name="Graphic 89">
            <a:extLst>
              <a:ext uri="{FF2B5EF4-FFF2-40B4-BE49-F238E27FC236}">
                <a16:creationId xmlns:a16="http://schemas.microsoft.com/office/drawing/2014/main" id="{4D83184F-DF6E-0A9C-65D7-85E3A6FB7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24815" y="1700856"/>
            <a:ext cx="416757" cy="415757"/>
          </a:xfrm>
          <a:custGeom>
            <a:avLst/>
            <a:gdLst>
              <a:gd name="connsiteX0" fmla="*/ 114263 w 190462"/>
              <a:gd name="connsiteY0" fmla="*/ 114730 h 199978"/>
              <a:gd name="connsiteX1" fmla="*/ 114263 w 190462"/>
              <a:gd name="connsiteY1" fmla="*/ 114255 h 199978"/>
              <a:gd name="connsiteX2" fmla="*/ 21420 w 190462"/>
              <a:gd name="connsiteY2" fmla="*/ 114255 h 199978"/>
              <a:gd name="connsiteX3" fmla="*/ 0 w 190462"/>
              <a:gd name="connsiteY3" fmla="*/ 135676 h 199978"/>
              <a:gd name="connsiteX4" fmla="*/ 0 w 190462"/>
              <a:gd name="connsiteY4" fmla="*/ 144438 h 199978"/>
              <a:gd name="connsiteX5" fmla="*/ 4861 w 190462"/>
              <a:gd name="connsiteY5" fmla="*/ 159638 h 199978"/>
              <a:gd name="connsiteX6" fmla="*/ 76167 w 190462"/>
              <a:gd name="connsiteY6" fmla="*/ 190466 h 199978"/>
              <a:gd name="connsiteX7" fmla="*/ 95459 w 190462"/>
              <a:gd name="connsiteY7" fmla="*/ 189128 h 199978"/>
              <a:gd name="connsiteX8" fmla="*/ 95213 w 190462"/>
              <a:gd name="connsiteY8" fmla="*/ 185691 h 199978"/>
              <a:gd name="connsiteX9" fmla="*/ 95213 w 190462"/>
              <a:gd name="connsiteY9" fmla="*/ 138066 h 199978"/>
              <a:gd name="connsiteX10" fmla="*/ 114263 w 190462"/>
              <a:gd name="connsiteY10" fmla="*/ 114730 h 199978"/>
              <a:gd name="connsiteX11" fmla="*/ 76167 w 190462"/>
              <a:gd name="connsiteY11" fmla="*/ 0 h 199978"/>
              <a:gd name="connsiteX12" fmla="*/ 123792 w 190462"/>
              <a:gd name="connsiteY12" fmla="*/ 47625 h 199978"/>
              <a:gd name="connsiteX13" fmla="*/ 76167 w 190462"/>
              <a:gd name="connsiteY13" fmla="*/ 95250 h 199978"/>
              <a:gd name="connsiteX14" fmla="*/ 28541 w 190462"/>
              <a:gd name="connsiteY14" fmla="*/ 47625 h 199978"/>
              <a:gd name="connsiteX15" fmla="*/ 76167 w 190462"/>
              <a:gd name="connsiteY15" fmla="*/ 0 h 199978"/>
              <a:gd name="connsiteX16" fmla="*/ 123788 w 190462"/>
              <a:gd name="connsiteY16" fmla="*/ 123779 h 199978"/>
              <a:gd name="connsiteX17" fmla="*/ 123788 w 190462"/>
              <a:gd name="connsiteY17" fmla="*/ 114254 h 199978"/>
              <a:gd name="connsiteX18" fmla="*/ 147600 w 190462"/>
              <a:gd name="connsiteY18" fmla="*/ 90441 h 199978"/>
              <a:gd name="connsiteX19" fmla="*/ 171413 w 190462"/>
              <a:gd name="connsiteY19" fmla="*/ 114254 h 199978"/>
              <a:gd name="connsiteX20" fmla="*/ 171413 w 190462"/>
              <a:gd name="connsiteY20" fmla="*/ 123779 h 199978"/>
              <a:gd name="connsiteX21" fmla="*/ 176175 w 190462"/>
              <a:gd name="connsiteY21" fmla="*/ 123779 h 199978"/>
              <a:gd name="connsiteX22" fmla="*/ 190463 w 190462"/>
              <a:gd name="connsiteY22" fmla="*/ 138066 h 199978"/>
              <a:gd name="connsiteX23" fmla="*/ 190463 w 190462"/>
              <a:gd name="connsiteY23" fmla="*/ 185691 h 199978"/>
              <a:gd name="connsiteX24" fmla="*/ 176175 w 190462"/>
              <a:gd name="connsiteY24" fmla="*/ 199979 h 199978"/>
              <a:gd name="connsiteX25" fmla="*/ 119025 w 190462"/>
              <a:gd name="connsiteY25" fmla="*/ 199979 h 199978"/>
              <a:gd name="connsiteX26" fmla="*/ 104738 w 190462"/>
              <a:gd name="connsiteY26" fmla="*/ 185691 h 199978"/>
              <a:gd name="connsiteX27" fmla="*/ 104738 w 190462"/>
              <a:gd name="connsiteY27" fmla="*/ 138066 h 199978"/>
              <a:gd name="connsiteX28" fmla="*/ 119025 w 190462"/>
              <a:gd name="connsiteY28" fmla="*/ 123779 h 199978"/>
              <a:gd name="connsiteX29" fmla="*/ 123788 w 190462"/>
              <a:gd name="connsiteY29" fmla="*/ 123779 h 199978"/>
              <a:gd name="connsiteX30" fmla="*/ 138075 w 190462"/>
              <a:gd name="connsiteY30" fmla="*/ 114254 h 199978"/>
              <a:gd name="connsiteX31" fmla="*/ 138075 w 190462"/>
              <a:gd name="connsiteY31" fmla="*/ 123779 h 199978"/>
              <a:gd name="connsiteX32" fmla="*/ 157125 w 190462"/>
              <a:gd name="connsiteY32" fmla="*/ 123779 h 199978"/>
              <a:gd name="connsiteX33" fmla="*/ 157125 w 190462"/>
              <a:gd name="connsiteY33" fmla="*/ 114254 h 199978"/>
              <a:gd name="connsiteX34" fmla="*/ 147600 w 190462"/>
              <a:gd name="connsiteY34" fmla="*/ 104729 h 199978"/>
              <a:gd name="connsiteX35" fmla="*/ 138075 w 190462"/>
              <a:gd name="connsiteY35" fmla="*/ 114254 h 199978"/>
              <a:gd name="connsiteX36" fmla="*/ 157125 w 190462"/>
              <a:gd name="connsiteY36" fmla="*/ 161879 h 199978"/>
              <a:gd name="connsiteX37" fmla="*/ 147600 w 190462"/>
              <a:gd name="connsiteY37" fmla="*/ 152354 h 199978"/>
              <a:gd name="connsiteX38" fmla="*/ 138075 w 190462"/>
              <a:gd name="connsiteY38" fmla="*/ 161879 h 199978"/>
              <a:gd name="connsiteX39" fmla="*/ 147600 w 190462"/>
              <a:gd name="connsiteY39" fmla="*/ 171404 h 199978"/>
              <a:gd name="connsiteX40" fmla="*/ 157125 w 190462"/>
              <a:gd name="connsiteY40" fmla="*/ 161879 h 19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90462" h="199978">
                <a:moveTo>
                  <a:pt x="114263" y="114730"/>
                </a:moveTo>
                <a:lnTo>
                  <a:pt x="114263" y="114255"/>
                </a:lnTo>
                <a:lnTo>
                  <a:pt x="21420" y="114255"/>
                </a:lnTo>
                <a:cubicBezTo>
                  <a:pt x="9590" y="114255"/>
                  <a:pt x="0" y="123845"/>
                  <a:pt x="0" y="135676"/>
                </a:cubicBezTo>
                <a:lnTo>
                  <a:pt x="0" y="144438"/>
                </a:lnTo>
                <a:cubicBezTo>
                  <a:pt x="0" y="149888"/>
                  <a:pt x="1699" y="155201"/>
                  <a:pt x="4861" y="159638"/>
                </a:cubicBezTo>
                <a:cubicBezTo>
                  <a:pt x="19550" y="180254"/>
                  <a:pt x="43582" y="190466"/>
                  <a:pt x="76167" y="190466"/>
                </a:cubicBezTo>
                <a:cubicBezTo>
                  <a:pt x="82972" y="190466"/>
                  <a:pt x="89405" y="190021"/>
                  <a:pt x="95459" y="189128"/>
                </a:cubicBezTo>
                <a:cubicBezTo>
                  <a:pt x="95297" y="188006"/>
                  <a:pt x="95213" y="186858"/>
                  <a:pt x="95213" y="185691"/>
                </a:cubicBezTo>
                <a:lnTo>
                  <a:pt x="95213" y="138066"/>
                </a:lnTo>
                <a:cubicBezTo>
                  <a:pt x="95213" y="126546"/>
                  <a:pt x="103394" y="116936"/>
                  <a:pt x="114263" y="114730"/>
                </a:cubicBezTo>
                <a:close/>
                <a:moveTo>
                  <a:pt x="76167" y="0"/>
                </a:moveTo>
                <a:cubicBezTo>
                  <a:pt x="102469" y="0"/>
                  <a:pt x="123792" y="21322"/>
                  <a:pt x="123792" y="47625"/>
                </a:cubicBezTo>
                <a:cubicBezTo>
                  <a:pt x="123792" y="73928"/>
                  <a:pt x="102469" y="95250"/>
                  <a:pt x="76167" y="95250"/>
                </a:cubicBezTo>
                <a:cubicBezTo>
                  <a:pt x="49864" y="95250"/>
                  <a:pt x="28541" y="73928"/>
                  <a:pt x="28541" y="47625"/>
                </a:cubicBezTo>
                <a:cubicBezTo>
                  <a:pt x="28541" y="21322"/>
                  <a:pt x="49864" y="0"/>
                  <a:pt x="76167" y="0"/>
                </a:cubicBezTo>
                <a:close/>
                <a:moveTo>
                  <a:pt x="123788" y="123779"/>
                </a:moveTo>
                <a:lnTo>
                  <a:pt x="123788" y="114254"/>
                </a:lnTo>
                <a:cubicBezTo>
                  <a:pt x="123788" y="101102"/>
                  <a:pt x="134449" y="90441"/>
                  <a:pt x="147600" y="90441"/>
                </a:cubicBezTo>
                <a:cubicBezTo>
                  <a:pt x="160751" y="90441"/>
                  <a:pt x="171413" y="101102"/>
                  <a:pt x="171413" y="114254"/>
                </a:cubicBezTo>
                <a:lnTo>
                  <a:pt x="171413" y="123779"/>
                </a:lnTo>
                <a:lnTo>
                  <a:pt x="176175" y="123779"/>
                </a:lnTo>
                <a:cubicBezTo>
                  <a:pt x="184066" y="123779"/>
                  <a:pt x="190463" y="130176"/>
                  <a:pt x="190463" y="138066"/>
                </a:cubicBezTo>
                <a:lnTo>
                  <a:pt x="190463" y="185691"/>
                </a:lnTo>
                <a:cubicBezTo>
                  <a:pt x="190463" y="193582"/>
                  <a:pt x="184066" y="199979"/>
                  <a:pt x="176175" y="199979"/>
                </a:cubicBezTo>
                <a:lnTo>
                  <a:pt x="119025" y="199979"/>
                </a:lnTo>
                <a:cubicBezTo>
                  <a:pt x="111135" y="199979"/>
                  <a:pt x="104738" y="193582"/>
                  <a:pt x="104738" y="185691"/>
                </a:cubicBezTo>
                <a:lnTo>
                  <a:pt x="104738" y="138066"/>
                </a:lnTo>
                <a:cubicBezTo>
                  <a:pt x="104738" y="130176"/>
                  <a:pt x="111135" y="123779"/>
                  <a:pt x="119025" y="123779"/>
                </a:cubicBezTo>
                <a:lnTo>
                  <a:pt x="123788" y="123779"/>
                </a:lnTo>
                <a:close/>
                <a:moveTo>
                  <a:pt x="138075" y="114254"/>
                </a:moveTo>
                <a:lnTo>
                  <a:pt x="138075" y="123779"/>
                </a:lnTo>
                <a:lnTo>
                  <a:pt x="157125" y="123779"/>
                </a:lnTo>
                <a:lnTo>
                  <a:pt x="157125" y="114254"/>
                </a:lnTo>
                <a:cubicBezTo>
                  <a:pt x="157125" y="108993"/>
                  <a:pt x="152861" y="104729"/>
                  <a:pt x="147600" y="104729"/>
                </a:cubicBezTo>
                <a:cubicBezTo>
                  <a:pt x="142340" y="104729"/>
                  <a:pt x="138075" y="108993"/>
                  <a:pt x="138075" y="114254"/>
                </a:cubicBezTo>
                <a:close/>
                <a:moveTo>
                  <a:pt x="157125" y="161879"/>
                </a:moveTo>
                <a:cubicBezTo>
                  <a:pt x="157125" y="156618"/>
                  <a:pt x="152861" y="152354"/>
                  <a:pt x="147600" y="152354"/>
                </a:cubicBezTo>
                <a:cubicBezTo>
                  <a:pt x="142340" y="152354"/>
                  <a:pt x="138075" y="156618"/>
                  <a:pt x="138075" y="161879"/>
                </a:cubicBezTo>
                <a:cubicBezTo>
                  <a:pt x="138075" y="167139"/>
                  <a:pt x="142340" y="171404"/>
                  <a:pt x="147600" y="171404"/>
                </a:cubicBezTo>
                <a:cubicBezTo>
                  <a:pt x="152861" y="171404"/>
                  <a:pt x="157125" y="167139"/>
                  <a:pt x="157125" y="161879"/>
                </a:cubicBezTo>
                <a:close/>
              </a:path>
            </a:pathLst>
          </a:custGeom>
          <a:solidFill>
            <a:schemeClr val="accent1"/>
          </a:solidFill>
          <a:ln w="190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67"/>
            <a:endParaRPr lang="en-US" sz="1765">
              <a:solidFill>
                <a:srgbClr val="091F2C"/>
              </a:solidFill>
              <a:latin typeface="Segoe Sans Display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206529-6598-1C0E-E60A-F78F46994BA4}"/>
              </a:ext>
            </a:extLst>
          </p:cNvPr>
          <p:cNvSpPr txBox="1"/>
          <p:nvPr/>
        </p:nvSpPr>
        <p:spPr>
          <a:xfrm>
            <a:off x="7738260" y="2414199"/>
            <a:ext cx="4089119" cy="833663"/>
          </a:xfrm>
          <a:prstGeom prst="rect">
            <a:avLst/>
          </a:prstGeom>
          <a:solidFill>
            <a:srgbClr val="F0E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R="0" lvl="0" indent="0" algn="ctr" defTabSz="91436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 w="3175">
                  <a:noFill/>
                </a:ln>
                <a:gradFill>
                  <a:gsLst>
                    <a:gs pos="38000">
                      <a:srgbClr val="FFFFFF"/>
                    </a:gs>
                    <a:gs pos="53933">
                      <a:srgbClr val="FFFFFF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0" marR="0" lvl="2" indent="0" algn="ctr" defTabSz="4572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2">
              <a:defRPr/>
            </a:pPr>
            <a:r>
              <a:rPr lang="en-US">
                <a:gradFill flip="none" rotWithShape="1">
                  <a:gsLst>
                    <a:gs pos="29000">
                      <a:srgbClr val="0078D4"/>
                    </a:gs>
                    <a:gs pos="100000">
                      <a:srgbClr val="C53FCC"/>
                    </a:gs>
                  </a:gsLst>
                  <a:lin ang="0" scaled="1"/>
                  <a:tileRect/>
                </a:gradFill>
                <a:ea typeface="+mj-ea"/>
                <a:cs typeface="+mj-cs"/>
              </a:rPr>
              <a:t>Privacy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7B51D14-68DF-193F-9A17-428F5456CB0F}"/>
              </a:ext>
            </a:extLst>
          </p:cNvPr>
          <p:cNvSpPr/>
          <p:nvPr/>
        </p:nvSpPr>
        <p:spPr bwMode="auto">
          <a:xfrm>
            <a:off x="7880384" y="3454297"/>
            <a:ext cx="3780555" cy="34602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You control your data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46347B1-06A8-BA84-39E5-56B9D4F71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257911" y="4493241"/>
            <a:ext cx="3980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6219056-D350-46D1-62E4-397E11581B66}"/>
              </a:ext>
            </a:extLst>
          </p:cNvPr>
          <p:cNvSpPr/>
          <p:nvPr/>
        </p:nvSpPr>
        <p:spPr bwMode="auto">
          <a:xfrm>
            <a:off x="7880384" y="4199591"/>
            <a:ext cx="3780555" cy="59631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You control your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data location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430135F-A5F9-5744-A66D-4F7B0308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257911" y="5539824"/>
            <a:ext cx="3980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13BADEF-246A-B634-D7A4-7FE7C3B86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7880384" y="5246176"/>
            <a:ext cx="3780555" cy="59631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Segoe Sans Display" pitchFamily="2" charset="0"/>
              </a:rPr>
              <a:t>Your data isn’t used to train foundation models</a:t>
            </a:r>
          </a:p>
        </p:txBody>
      </p:sp>
    </p:spTree>
    <p:extLst>
      <p:ext uri="{BB962C8B-B14F-4D97-AF65-F5344CB8AC3E}">
        <p14:creationId xmlns:p14="http://schemas.microsoft.com/office/powerpoint/2010/main" val="29632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34403-4655-E065-00B9-BF06A0165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2C88BC-6C0D-A1BF-94C3-8996FB7008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0BD80DC-EAF6-FFC4-A99C-86C6CA56A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C2836-ECFC-7849-8342-B84D5B8AB4E8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64715-3934-5107-41DC-DA728F9A3FB2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1BEAC-B306-5121-EA34-7034D5499196}"/>
              </a:ext>
            </a:extLst>
          </p:cNvPr>
          <p:cNvSpPr txBox="1"/>
          <p:nvPr/>
        </p:nvSpPr>
        <p:spPr>
          <a:xfrm>
            <a:off x="422517" y="156575"/>
            <a:ext cx="11477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Copilot Chat       vs.      M365 Copilot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1D4FA2-FF1C-B7EA-3652-9C7B29B19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109" y="1228626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566878-9786-6C55-6014-C2296A9ED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942" y="699163"/>
            <a:ext cx="3010968" cy="3010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765919-48AA-F96F-6C12-0EFEB83D802E}"/>
              </a:ext>
            </a:extLst>
          </p:cNvPr>
          <p:cNvSpPr txBox="1"/>
          <p:nvPr/>
        </p:nvSpPr>
        <p:spPr>
          <a:xfrm>
            <a:off x="615907" y="3429175"/>
            <a:ext cx="11805219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/>
              <a:t>                  </a:t>
            </a:r>
            <a:r>
              <a:rPr lang="en-US" sz="4400" b="1" dirty="0"/>
              <a:t>      FREE        </a:t>
            </a:r>
            <a:r>
              <a:rPr lang="en-US" sz="4400" b="1"/>
              <a:t>                        $30 / month</a:t>
            </a:r>
            <a:endParaRPr lang="en-US" sz="4400"/>
          </a:p>
          <a:p>
            <a:endParaRPr lang="en-US" sz="4400" b="1" dirty="0"/>
          </a:p>
          <a:p>
            <a:pPr algn="ctr"/>
            <a:r>
              <a:rPr lang="en-US" sz="6600" b="1"/>
              <a:t>Both are Secure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416721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0DB71-BD88-B786-D937-07A8703E7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E8B5E2-5907-0D80-5886-027D707CC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DDD9500-C010-4ED0-E8DE-FCA48BE22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0F6DE0-36AA-1A1C-CDB6-CE347F6EC194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34E16-6671-0567-6724-7B61B3E62CC5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286BF-C42D-CFDE-3C0C-A48E3279F0CA}"/>
              </a:ext>
            </a:extLst>
          </p:cNvPr>
          <p:cNvSpPr txBox="1"/>
          <p:nvPr/>
        </p:nvSpPr>
        <p:spPr>
          <a:xfrm>
            <a:off x="371100" y="-125810"/>
            <a:ext cx="1117321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Elements of a good prompt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Clearly define the outcome</a:t>
            </a:r>
          </a:p>
          <a:p>
            <a:pPr lvl="1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Context: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Provide as much info as possible </a:t>
            </a:r>
          </a:p>
          <a:p>
            <a:pPr lvl="1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Provide the data it needs </a:t>
            </a:r>
          </a:p>
          <a:p>
            <a:pPr lvl="1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Tone, output format, what you don’t want</a:t>
            </a:r>
          </a:p>
        </p:txBody>
      </p:sp>
    </p:spTree>
    <p:extLst>
      <p:ext uri="{BB962C8B-B14F-4D97-AF65-F5344CB8AC3E}">
        <p14:creationId xmlns:p14="http://schemas.microsoft.com/office/powerpoint/2010/main" val="887357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5D206-6FFD-B0BE-6037-921A7E485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F0D564-594C-59A2-58CD-B3096DF77C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83C2352-0676-899E-58B6-4EC28363D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F10CD-F2D4-86BF-BA4C-008BDAE95632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D57284-75C8-E0F2-8489-C3A1A3DA5DD1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72BF5-CB91-6F4C-CDB5-64C70C56C21C}"/>
              </a:ext>
            </a:extLst>
          </p:cNvPr>
          <p:cNvSpPr txBox="1"/>
          <p:nvPr/>
        </p:nvSpPr>
        <p:spPr>
          <a:xfrm>
            <a:off x="379646" y="83445"/>
            <a:ext cx="1117321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Excel Sample Prompt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Prompt: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“Review the quarterly sales dataset in this workbook. Clean any duplicate entries, standardize the date formats, and create a summary table that shows total revenue, average deal size, and top performing regions for Q4. Present all output on a new worksheet labeled ‘Q4 Summary.”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cleanup, transformation, and summarization.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Why it’s a good prompt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Clean and summarize sales data.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Context: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Quarterly sales, duplicates, dates, Q4 analysis.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current workbook.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Expectations: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worksheet, labeled results, specific metrics. </a:t>
            </a:r>
          </a:p>
        </p:txBody>
      </p:sp>
    </p:spTree>
    <p:extLst>
      <p:ext uri="{BB962C8B-B14F-4D97-AF65-F5344CB8AC3E}">
        <p14:creationId xmlns:p14="http://schemas.microsoft.com/office/powerpoint/2010/main" val="478722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72DF4-1700-2410-5746-65AB892C5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2A3F41-CA7C-82A9-CEA8-4AFD9B99AA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C498505-8D3F-81DE-F19E-FCE0DD634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20C2-4661-8E67-8D53-ECECD6CAF0D0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E4D95-E185-7936-9111-5DE307C0CEB7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0DB1B-DF90-E836-DECF-4E719EF2A138}"/>
              </a:ext>
            </a:extLst>
          </p:cNvPr>
          <p:cNvSpPr txBox="1"/>
          <p:nvPr/>
        </p:nvSpPr>
        <p:spPr>
          <a:xfrm>
            <a:off x="662258" y="25638"/>
            <a:ext cx="1117321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Word Sample Prompt  </a:t>
            </a: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Prompt: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“Rewrite the attached project update so it’s concise, executive-friendly, and suitable for a board packet. Keep the tone professional and remove unnecessary technical details while maintaining key metrics and timelines.”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Improve clarity, tone, and conciseness.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 it’s a good prompt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Rewrite for executive audience.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Context: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Project update → board packet.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Attached document.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Expectations: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Concise, professional, nontechnical. </a:t>
            </a:r>
          </a:p>
        </p:txBody>
      </p:sp>
    </p:spTree>
    <p:extLst>
      <p:ext uri="{BB962C8B-B14F-4D97-AF65-F5344CB8AC3E}">
        <p14:creationId xmlns:p14="http://schemas.microsoft.com/office/powerpoint/2010/main" val="3418306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766FA-9919-53ED-367A-12B1B1D40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E80F08-613E-DA5A-DD7C-C48EB1C605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B204B70-0387-350C-4346-6D02CA70E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5D3113-711B-279E-E186-15013FD6D49A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D7314-C0DF-1780-62E0-7D64D191DF7A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8EACA-610B-3B32-ABD3-D7B826D05DB7}"/>
              </a:ext>
            </a:extLst>
          </p:cNvPr>
          <p:cNvSpPr txBox="1"/>
          <p:nvPr/>
        </p:nvSpPr>
        <p:spPr>
          <a:xfrm>
            <a:off x="623844" y="141707"/>
            <a:ext cx="1051987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PowerPoint Sample Prompt 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Prompt: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“Create a 10 slide PowerPoint outline for a Q4 performance review. Include slides for revenue trends, key wins, major challenges, customer churn, operational updates, and goals for next quarter. Use a simple, executive-ready tone and propose visuals for each slide.”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Generate a structured deck outline. 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Why it’s a good prompt: 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 a Q4 review briefing.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Context: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Revenue, churn, operations, forward planning.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Q4 information (not proprietary data).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Expectations: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slides with slide-by-slide visuals. </a:t>
            </a:r>
          </a:p>
        </p:txBody>
      </p:sp>
    </p:spTree>
    <p:extLst>
      <p:ext uri="{BB962C8B-B14F-4D97-AF65-F5344CB8AC3E}">
        <p14:creationId xmlns:p14="http://schemas.microsoft.com/office/powerpoint/2010/main" val="2010960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6124D-3EC3-1AC2-D68D-798EB7BD4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6FC223-8E7B-48A5-2160-849673BBAA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CAF5746-CCCB-4464-6979-2A04096B0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CA5EFE-8FEE-F934-6D51-CFDE0DCA5551}"/>
              </a:ext>
            </a:extLst>
          </p:cNvPr>
          <p:cNvSpPr txBox="1"/>
          <p:nvPr/>
        </p:nvSpPr>
        <p:spPr>
          <a:xfrm>
            <a:off x="2309757" y="6531278"/>
            <a:ext cx="2146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sz="1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B040D-34CF-8467-0653-02F8B86AAF27}"/>
              </a:ext>
            </a:extLst>
          </p:cNvPr>
          <p:cNvSpPr txBox="1"/>
          <p:nvPr/>
        </p:nvSpPr>
        <p:spPr>
          <a:xfrm>
            <a:off x="8503066" y="6555801"/>
            <a:ext cx="1580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73C3F-2E76-3C6A-9FE3-1A749659E79D}"/>
              </a:ext>
            </a:extLst>
          </p:cNvPr>
          <p:cNvSpPr txBox="1"/>
          <p:nvPr/>
        </p:nvSpPr>
        <p:spPr>
          <a:xfrm>
            <a:off x="820398" y="125686"/>
            <a:ext cx="981057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Outlook Sample Prompt </a:t>
            </a:r>
          </a:p>
          <a:p>
            <a:pPr algn="ctr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Prompt: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“Summarize this email thread in 5 bullet points. Highlight decisions made, open questions, deadlines, and action items I’m responsible for.” 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Quickly understand a long conversation. </a:t>
            </a:r>
          </a:p>
          <a:p>
            <a:pPr algn="ctr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Why it’s a good prompt </a:t>
            </a:r>
          </a:p>
          <a:p>
            <a:pPr algn="ctr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Summarize. 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Context: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Decisions + actions. 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email thread. 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Expectations: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5 bullets, highlight responsibilities.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33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C1A85-FCF9-8FFC-52CA-8407EDCC3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opilot now included with Word, Excel, PowerPoint, Outlook &amp; OneNote | Microsoft 365 &amp; Office 365">
            <a:hlinkClick r:id="" action="ppaction://media"/>
            <a:extLst>
              <a:ext uri="{FF2B5EF4-FFF2-40B4-BE49-F238E27FC236}">
                <a16:creationId xmlns:a16="http://schemas.microsoft.com/office/drawing/2014/main" id="{5BA16015-F367-DCA0-ED7F-4D6E3B9D4F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5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80216-B8C5-4A05-E2AB-61EB917D1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267BA-47DA-A8D1-AD77-72B604209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4D80EB0-649B-C792-B071-CAAEBD5DE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43CED8-F240-98E5-6258-4CCDAC0DE60C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0E927-D982-8756-EDDB-0014571644CD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2" name="Online Media 1" title="Multiple sources, one cohesive document—Microsoft 365 Copilot in Word makes it possible">
            <a:hlinkClick r:id="" action="ppaction://media"/>
            <a:extLst>
              <a:ext uri="{FF2B5EF4-FFF2-40B4-BE49-F238E27FC236}">
                <a16:creationId xmlns:a16="http://schemas.microsoft.com/office/drawing/2014/main" id="{25F04ED6-BCBB-7297-B464-6D47D66F0B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F7A32-BFC1-DB08-7E58-76FAB354E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1BF22-64EC-0455-F5FD-CF0749C38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8DD1D-E527-186C-1508-51DF9C2D2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55" y="0"/>
            <a:ext cx="8319555" cy="61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5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D581D-CA58-9BE7-8442-C16DD2C62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0E5961-E3C8-9ECD-D88E-0E7AE177C3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2EF973B-94DF-77E6-5B6C-658487EA7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2A07E-1B6C-91F0-CDEA-529DCDC3081B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8451A-4B23-17BE-C86A-4D6BBF7046C1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466C2-ACA0-309A-ECD9-38E7F0A5DE53}"/>
              </a:ext>
            </a:extLst>
          </p:cNvPr>
          <p:cNvSpPr txBox="1"/>
          <p:nvPr/>
        </p:nvSpPr>
        <p:spPr>
          <a:xfrm>
            <a:off x="375781" y="1021036"/>
            <a:ext cx="11173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AF306B-3253-C3F9-FADE-11FFB918E536}"/>
              </a:ext>
            </a:extLst>
          </p:cNvPr>
          <p:cNvSpPr txBox="1"/>
          <p:nvPr/>
        </p:nvSpPr>
        <p:spPr>
          <a:xfrm>
            <a:off x="3031299" y="2294340"/>
            <a:ext cx="61252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&lt;</a:t>
            </a:r>
            <a:r>
              <a:rPr lang="en-US" dirty="0" err="1"/>
              <a:t>iframe</a:t>
            </a:r>
            <a:r>
              <a:rPr lang="en-US" dirty="0"/>
              <a:t> width="560" height="315" </a:t>
            </a:r>
            <a:r>
              <a:rPr lang="en-US" dirty="0" err="1"/>
              <a:t>src</a:t>
            </a:r>
            <a:r>
              <a:rPr lang="en-US" dirty="0"/>
              <a:t>="https://www.youtube.com/embed/YNcIN_bXpuA?si=pCvb66F-vucARvjo" title="YouTube video player" frameborder="0" allow="accelerometer; autoplay; clipboard-write; encrypted-media; gyroscope; picture-in-picture; web-share" </a:t>
            </a:r>
            <a:r>
              <a:rPr lang="en-US" dirty="0" err="1"/>
              <a:t>referrerpolicy</a:t>
            </a:r>
            <a:r>
              <a:rPr lang="en-US" dirty="0"/>
              <a:t>="strict-origin-when-cross-origin" </a:t>
            </a:r>
            <a:r>
              <a:rPr lang="en-US" dirty="0" err="1"/>
              <a:t>allowfullscreen</a:t>
            </a:r>
            <a:r>
              <a:rPr lang="en-US" dirty="0"/>
              <a:t>&gt;&lt;/</a:t>
            </a:r>
            <a:r>
              <a:rPr lang="en-US" dirty="0" err="1"/>
              <a:t>iframe</a:t>
            </a:r>
            <a:r>
              <a:rPr lang="en-US" dirty="0"/>
              <a:t>&gt;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Online Media 9" title="Turn everyday spreadsheets into actionable insights with Microsoft 365 Copilot in Excel">
            <a:hlinkClick r:id="" action="ppaction://media"/>
            <a:extLst>
              <a:ext uri="{FF2B5EF4-FFF2-40B4-BE49-F238E27FC236}">
                <a16:creationId xmlns:a16="http://schemas.microsoft.com/office/drawing/2014/main" id="{0DA7E2BB-9455-2E54-D81D-B74D81BBF6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6416" y="21291"/>
            <a:ext cx="12054992" cy="68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9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4695C-7243-9CB2-0E27-322F5AC70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icrosoft 365 Copilot in Outlook | Prioritize my inbox">
            <a:hlinkClick r:id="" action="ppaction://media"/>
            <a:extLst>
              <a:ext uri="{FF2B5EF4-FFF2-40B4-BE49-F238E27FC236}">
                <a16:creationId xmlns:a16="http://schemas.microsoft.com/office/drawing/2014/main" id="{CE018A1F-F326-EBE2-FEC5-5E0D1DB485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989" y="94947"/>
            <a:ext cx="11801959" cy="666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413E1-50F6-DD29-2ACA-72C721F77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icrosoft 365 Copilot in PowerPoint | Narrative builder">
            <a:hlinkClick r:id="" action="ppaction://media"/>
            <a:extLst>
              <a:ext uri="{FF2B5EF4-FFF2-40B4-BE49-F238E27FC236}">
                <a16:creationId xmlns:a16="http://schemas.microsoft.com/office/drawing/2014/main" id="{CB8A7E40-5C8F-11B3-2054-04DAB05A3A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6582" y="61929"/>
            <a:ext cx="11918836" cy="673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FD763-7AE0-2E32-79EA-48BEF435B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icrosoft 365 Copilot in Teams Meetings">
            <a:hlinkClick r:id="" action="ppaction://media"/>
            <a:extLst>
              <a:ext uri="{FF2B5EF4-FFF2-40B4-BE49-F238E27FC236}">
                <a16:creationId xmlns:a16="http://schemas.microsoft.com/office/drawing/2014/main" id="{49217834-8254-29D1-8D1C-265BF68CB2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742" y="54674"/>
            <a:ext cx="11944515" cy="674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1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22DC8-63C2-F1D0-1D9E-E680C2344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2C811-CC63-197F-FBFB-AE8D5F819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95" t="987" r="10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3440BE4-568B-F022-23A7-94381847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99" y="364556"/>
            <a:ext cx="5795801" cy="3988784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cs typeface="Segoe UI Semibold"/>
              </a:rPr>
              <a:t>Download the App!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  <a:cs typeface="Segoe UI Semibold"/>
              </a:rPr>
            </a:b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  <a:cs typeface="Segoe UI Semibold"/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cs typeface="Segoe UI Semibold"/>
              </a:rPr>
              <a:t>&amp;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  <a:cs typeface="Segoe UI Semibold"/>
              </a:rPr>
            </a:b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  <a:cs typeface="Segoe UI Semibold"/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cs typeface="Segoe UI Semibold"/>
              </a:rPr>
              <a:t>Use it!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  <a:cs typeface="Segoe UI Semibold"/>
              </a:rPr>
            </a:br>
            <a:endParaRPr lang="en-US" sz="4400" dirty="0">
              <a:gradFill>
                <a:gsLst>
                  <a:gs pos="55000">
                    <a:srgbClr val="000000"/>
                  </a:gs>
                  <a:gs pos="62564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2050" name="BF4FDE0F-3000-45D1-BB37-0A184BC6C118" descr="Screenshot 2024-11-13 at 9.26.23 PM.jpeg">
            <a:extLst>
              <a:ext uri="{FF2B5EF4-FFF2-40B4-BE49-F238E27FC236}">
                <a16:creationId xmlns:a16="http://schemas.microsoft.com/office/drawing/2014/main" id="{5D712A15-BBA1-B617-ABE0-94947837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179" y="26625"/>
            <a:ext cx="3065670" cy="664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8020A93C-A34A-800B-10F4-F563B253C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88" y="1290377"/>
            <a:ext cx="3874257" cy="48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4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03588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035C7-725C-7936-7569-77501309D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7D7804-2CF7-A92E-5323-0385E155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7EF17BB-9B2B-67DF-060F-ECBD503E4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22E8F4-0EC9-7504-112E-B770C7742092}"/>
              </a:ext>
            </a:extLst>
          </p:cNvPr>
          <p:cNvSpPr txBox="1"/>
          <p:nvPr/>
        </p:nvSpPr>
        <p:spPr>
          <a:xfrm>
            <a:off x="2309757" y="6531278"/>
            <a:ext cx="235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E158C-495B-3DB7-2121-4E5BEAEDB0CB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F827F-EBD9-037F-152B-D30EC06C1114}"/>
              </a:ext>
            </a:extLst>
          </p:cNvPr>
          <p:cNvSpPr txBox="1"/>
          <p:nvPr/>
        </p:nvSpPr>
        <p:spPr>
          <a:xfrm>
            <a:off x="422031" y="756138"/>
            <a:ext cx="113244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On your computer:</a:t>
            </a:r>
          </a:p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Search Copilot</a:t>
            </a:r>
          </a:p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Pin it to Taskbar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02C562-A4E4-4181-0B94-E9D0E517A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174" y="4469073"/>
            <a:ext cx="7584633" cy="10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68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1CBF6-02B6-8954-3541-57043846C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D3D90C-E4A6-BDA7-67B4-CB1C19D819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0785854-1508-BE40-8F2C-0BD828852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D53255-DAD3-30A2-9D77-814A22D8C64B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1235E-1BD0-C3A4-0717-53E2A99DB880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6A2795-2674-2B78-D5B7-CD26EA432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822" y="161465"/>
            <a:ext cx="9510661" cy="6692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E13C4-D4A8-B841-EDFB-E5F9F84D6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4" y="75867"/>
            <a:ext cx="2276793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38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A3D45-D24D-6E36-3A4C-76E112D1A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365711-32DF-8F6D-45E0-91AAC73093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4237FE4-A4AC-4310-03FD-A50E0DBB8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AB9A42-D73E-BD3F-C852-B4D8DFE2BB08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6C703-B55B-A831-4620-588CAC5BCED6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281583-D8AD-8D20-304B-6AEB81E22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675" y="25638"/>
            <a:ext cx="9640645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95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D37C3-02A1-0E31-7481-F334F61D6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A4D774-561C-7B32-5414-0C809085BB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443FDA3-5C48-B154-C793-F8B94CAB5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0162FB-9719-5EAD-5048-2440750A1059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604413-6B70-FE4B-0F99-AA1EEEC81DF3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9" name="Media2">
            <a:hlinkClick r:id="" action="ppaction://media"/>
            <a:extLst>
              <a:ext uri="{FF2B5EF4-FFF2-40B4-BE49-F238E27FC236}">
                <a16:creationId xmlns:a16="http://schemas.microsoft.com/office/drawing/2014/main" id="{57EE6818-3C31-8CDB-7C31-CD182FAADD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2413" y="0"/>
            <a:ext cx="660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7FD61-A042-49C2-E6DA-DE5826E3E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opilot &amp; agents">
            <a:hlinkClick r:id="" action="ppaction://media"/>
            <a:extLst>
              <a:ext uri="{FF2B5EF4-FFF2-40B4-BE49-F238E27FC236}">
                <a16:creationId xmlns:a16="http://schemas.microsoft.com/office/drawing/2014/main" id="{133C24D1-33D3-D6DB-C5B5-4C9D7507BE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AF7ED-D909-6A77-3BCB-2134C2129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1DFC8B-DBBE-47E5-D61B-A77FC04994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94EA8BC-1A82-52D4-DAEE-CA5BD9BD3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BD25CF-F174-10AB-8EB5-68AAD1C8FE71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668DF-744A-1373-1638-4BD58025BF58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3D1647-B308-941F-3867-A04A8C200FD6}"/>
              </a:ext>
            </a:extLst>
          </p:cNvPr>
          <p:cNvSpPr txBox="1"/>
          <p:nvPr/>
        </p:nvSpPr>
        <p:spPr>
          <a:xfrm>
            <a:off x="1897693" y="156575"/>
            <a:ext cx="797281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0CB5A7-100F-E39B-04F4-985A0C1FD220}"/>
              </a:ext>
            </a:extLst>
          </p:cNvPr>
          <p:cNvSpPr txBox="1"/>
          <p:nvPr/>
        </p:nvSpPr>
        <p:spPr>
          <a:xfrm>
            <a:off x="778570" y="1116682"/>
            <a:ext cx="106348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Big 6 Models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Microsoft Copilot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Copilot Chat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versus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M365 Copilot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Prompting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Best Practices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Microsoft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Get Started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Agentic AI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Peak Intelligence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-Your 3-Step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AI Plan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52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FB74A-FCA8-4CD4-653F-6CAE3B9C9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17B200-179A-1413-B633-8C3ECF2DF7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89CD586-3052-2709-6DBD-7BD132188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D0D72D-E531-34A3-1A0F-EF755FC3A1E3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9C1353-E0A5-40F0-A903-BC8E996785A4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7123EC-0849-9232-D98C-4E2ECDA42C54}"/>
              </a:ext>
            </a:extLst>
          </p:cNvPr>
          <p:cNvSpPr txBox="1"/>
          <p:nvPr/>
        </p:nvSpPr>
        <p:spPr>
          <a:xfrm>
            <a:off x="168066" y="205099"/>
            <a:ext cx="1202393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The Problem:</a:t>
            </a:r>
          </a:p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Tracking OKR’s</a:t>
            </a:r>
          </a:p>
          <a:p>
            <a:pPr algn="ctr"/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The Solution:</a:t>
            </a:r>
          </a:p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AI – Generated App</a:t>
            </a:r>
          </a:p>
        </p:txBody>
      </p:sp>
    </p:spTree>
    <p:extLst>
      <p:ext uri="{BB962C8B-B14F-4D97-AF65-F5344CB8AC3E}">
        <p14:creationId xmlns:p14="http://schemas.microsoft.com/office/powerpoint/2010/main" val="731317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4EBFE-A198-CD8F-E6A6-6C18B3CD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54A5D4-62A0-D239-3152-EF888CA65B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A286DEA-A104-2065-7C23-DDD6DDAD8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33813-1DA4-1C6A-FFBD-2EB19FB67EAA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F05F4E-544D-D2AA-52A1-683A6DECB369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FA7991-A28C-57B0-A77E-1C3C5CEF5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46" y="0"/>
            <a:ext cx="7497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76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B1778-8B3D-A71E-0813-F7AA4C9E5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FE33-D681-0503-4110-31FEC59A19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0994145-1CCF-2810-8856-252A3591F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D9D88-1B83-C6F9-3494-730AE1363F74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9B75A-B3F1-F215-1561-AAD53A1B40F0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DE155-0716-7CDE-5962-BDE3ECA6C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096" y="0"/>
            <a:ext cx="8369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37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9A3AA-B4C3-4E42-5596-7C1D80C92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AD95DA-77AF-BEF7-807B-732B786770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8F94AB1-06F2-AE84-38D7-A09B4C504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0DFF7D-CD17-D8AB-DEC0-B6BD5E8F57A1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EB136-29CA-4CB8-2BC7-C0994033B737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02B6A-2ABF-C6B2-00A9-3E7AFA730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775" y="0"/>
            <a:ext cx="8156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13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9EA74-12ED-0989-3B35-B358C6DE4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707420-F0AA-9C26-1104-5A2E504698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0EBC34D-861A-7627-97CA-2F350D620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EAB9E4-11CF-3753-6A4B-45B8A2B6EFC7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809555-4919-9F3A-66C9-89A67F2238F8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8C1-573F-0296-0418-4D865E851975}"/>
              </a:ext>
            </a:extLst>
          </p:cNvPr>
          <p:cNvSpPr txBox="1"/>
          <p:nvPr/>
        </p:nvSpPr>
        <p:spPr>
          <a:xfrm>
            <a:off x="168066" y="205099"/>
            <a:ext cx="1202393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The Problem:</a:t>
            </a:r>
          </a:p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Incorrect Timesheet Entries</a:t>
            </a:r>
          </a:p>
          <a:p>
            <a:pPr algn="ctr"/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The Solution:</a:t>
            </a:r>
          </a:p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Agentic AI</a:t>
            </a:r>
          </a:p>
        </p:txBody>
      </p:sp>
    </p:spTree>
    <p:extLst>
      <p:ext uri="{BB962C8B-B14F-4D97-AF65-F5344CB8AC3E}">
        <p14:creationId xmlns:p14="http://schemas.microsoft.com/office/powerpoint/2010/main" val="374106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B2D7A-3CC2-EF6B-6744-064FF8935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6B1E0-1CD1-87EA-6F68-DD2D02B56B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1EA256E-5D61-32A8-96DC-814A16739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A7CD40-BC3B-3C39-B74D-502628A8E4EE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F8DB0-8873-0F45-AF02-B3410DE8C5C5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17006-A1F5-A0A7-143C-52F1A1EFD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153" y="170973"/>
            <a:ext cx="4379690" cy="59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31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1DD1F-A5C6-CF68-671F-52C6A89A0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72C2E4-5574-C19A-AE75-EEE9EBA6C2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A6E2141-3565-D497-CF28-872FB93AA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901C06-BF04-5B92-D519-176452913325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6A62F-98D1-F791-C448-D6089D5F3ADF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44D513-3FF3-4478-983E-487B137E4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5" y="118125"/>
            <a:ext cx="11817491" cy="627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92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0059E-8230-E39E-F30C-844057D7F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C44D18-53D2-A5CF-3477-8F8A58B24D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A340408-1A83-E9C9-6974-FDB1DB8C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86B69-951F-6712-F6DC-81748D32C072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0736F-B782-3BEA-6698-04B9F9DD5E20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AED661-8427-79FA-B383-706581FE5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62" y="25638"/>
            <a:ext cx="11907471" cy="63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00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B6C41-CDC7-046A-F791-D1AB5F996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D5898D-22C3-2F4B-5D5E-846A1B3C8E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FB9A227-4F68-0150-8625-2F963784A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280F81-1D7B-32FE-08F4-E4DE5D97A6B6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AC247-B30E-A0A6-213F-72DBDF87BF07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1002F-ACB4-67E7-9D90-FE776C747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12" y="25638"/>
            <a:ext cx="11596642" cy="62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4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09F3F-E62F-3804-FF23-58271592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9BC12C-096A-136B-AF87-BD1EC3AE25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3885424-2549-0588-B590-779B00D7F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0B8D4-D84B-CCF8-C9D5-17DCD962661B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54555-ECC4-E61F-4E6A-7B8EFC2F11FA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4DE17-AC88-6634-ADFC-338A4EFE7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55" y="-2050"/>
            <a:ext cx="11274490" cy="63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90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E5415-AA94-BF6B-11C7-C58E473EE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A893EF-F5D3-B185-B671-B8554A6349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2453902-DF02-5CB3-EA33-FCF212132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909878-5186-8B65-8A8F-96D5ABCC834B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8DD33-784D-BDAB-4CBB-B7DD3E06C3F2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8E00E-87CD-FD19-411D-80C3EE72C207}"/>
              </a:ext>
            </a:extLst>
          </p:cNvPr>
          <p:cNvSpPr txBox="1"/>
          <p:nvPr/>
        </p:nvSpPr>
        <p:spPr>
          <a:xfrm>
            <a:off x="179462" y="193736"/>
            <a:ext cx="1189574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 you use AI as an assistant multiple times: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    Week     Month?</a:t>
            </a: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Chat GPT, Copilot, Claude, Gemini, Perplexity, Grok</a:t>
            </a: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 you use AI Agents?</a:t>
            </a: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 you create them?</a:t>
            </a: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Openclaw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AI Policy?</a:t>
            </a:r>
          </a:p>
        </p:txBody>
      </p:sp>
    </p:spTree>
    <p:extLst>
      <p:ext uri="{BB962C8B-B14F-4D97-AF65-F5344CB8AC3E}">
        <p14:creationId xmlns:p14="http://schemas.microsoft.com/office/powerpoint/2010/main" val="2263294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8C18D-6257-79BC-8A6A-2EC9500C3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21AEC3-0038-0EAE-F392-FEB26DABC8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C41651E-8538-21D0-8988-A63FAEFFC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F43DE-0CBB-4440-FFB9-94859CF8C5E4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0C0A6-D487-2E45-AD05-F60400EA551B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EA1FBB-8EE8-85C6-5BCC-C20F2D3DC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8" y="25638"/>
            <a:ext cx="11214604" cy="62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63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10417-1213-0FBD-2D28-F17C054C0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B50A1-EF8B-A108-2544-CBAC73C4A6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45958DE-968D-5FF3-481A-3896B2E7B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FFFEF-FBAF-EB81-EA19-B38852369418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BFE90-2CF9-5E09-44DA-20A9DE67FE4F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BA881F-72E7-46A6-59E4-B0292C7B1103}"/>
              </a:ext>
            </a:extLst>
          </p:cNvPr>
          <p:cNvSpPr txBox="1"/>
          <p:nvPr/>
        </p:nvSpPr>
        <p:spPr>
          <a:xfrm>
            <a:off x="1897693" y="156575"/>
            <a:ext cx="7972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Curious?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DF2C2-8DAB-32D8-5568-DE3C6D3A703F}"/>
              </a:ext>
            </a:extLst>
          </p:cNvPr>
          <p:cNvSpPr txBox="1"/>
          <p:nvPr/>
        </p:nvSpPr>
        <p:spPr>
          <a:xfrm>
            <a:off x="1196412" y="4778125"/>
            <a:ext cx="10471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solutions@alpinebiz.com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44A476-19AC-8C1E-C0D9-AA54B94EF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97" y="1402925"/>
            <a:ext cx="3575401" cy="357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7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77995-D26A-8458-05EB-8F03194D7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BA303-BB84-9900-D36D-AB0E07823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250A0A9-687E-5CD2-CEF6-B961A4D10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5D7F2-71CE-AC82-5545-91AA8526045C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95F08-F760-0430-ACD3-6B2C7BAEF188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01751-797C-F50B-6D59-426299F640DE}"/>
              </a:ext>
            </a:extLst>
          </p:cNvPr>
          <p:cNvSpPr txBox="1"/>
          <p:nvPr/>
        </p:nvSpPr>
        <p:spPr>
          <a:xfrm>
            <a:off x="85459" y="782340"/>
            <a:ext cx="121919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“A new Digital Species” </a:t>
            </a:r>
          </a:p>
          <a:p>
            <a:pPr algn="ctr"/>
            <a:r>
              <a:rPr lang="en-US" sz="4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Mustafa Suleyman</a:t>
            </a:r>
          </a:p>
          <a:p>
            <a:pPr algn="ctr"/>
            <a:r>
              <a:rPr lang="en-US" sz="4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AI CEO</a:t>
            </a:r>
          </a:p>
          <a:p>
            <a:pPr algn="ctr"/>
            <a:endParaRPr lang="en-US" sz="4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Anthropic’s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Claude has </a:t>
            </a:r>
          </a:p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“171 distinct emotional states”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55889-7A8A-7E3E-4E4C-88D1C52236DE}"/>
              </a:ext>
            </a:extLst>
          </p:cNvPr>
          <p:cNvSpPr txBox="1"/>
          <p:nvPr/>
        </p:nvSpPr>
        <p:spPr>
          <a:xfrm>
            <a:off x="1" y="2563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288892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CAAF1-88F0-B2BC-EB7A-957D867FF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4EB240-F984-9174-4449-4B364F6F12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38EA3C2-D1F7-D29F-86D1-87CD2F1A1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E0AE9A-779E-EB8B-2DE1-6C2C1EF92F4B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C139C-A401-8E3B-BDC8-B67A0F063C26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B6730F-6302-860C-B3F6-18AB6A8A7199}"/>
              </a:ext>
            </a:extLst>
          </p:cNvPr>
          <p:cNvSpPr txBox="1"/>
          <p:nvPr/>
        </p:nvSpPr>
        <p:spPr>
          <a:xfrm>
            <a:off x="188512" y="1690071"/>
            <a:ext cx="5303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All business apps now have embedded AI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322138-D2AF-4D2A-2942-D856CD7F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545" y="113320"/>
            <a:ext cx="6015824" cy="60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6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1AC4C-B772-1151-9042-496BDE1FD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57F175-4CEA-5F56-6565-82588498B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5" y="589427"/>
            <a:ext cx="12191999" cy="6858000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4F47CF8-E545-B5CF-2051-1B8CAC34E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2ADBB4-8A0B-6F45-B608-7E761E97B34C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E06B4-AE84-DD22-E669-E3605F9501E1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32AA94-1419-98E3-52ED-F2335FF9E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95" y="399572"/>
            <a:ext cx="12050807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6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9316C-0D5B-561B-9A26-1BAC25634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62684ED-A81F-2D06-E9ED-56C2984C2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D84F01-E4DA-C7BC-B770-EB14AD448535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19049-5D99-5917-03A0-1C0801D0C2BF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10" name="Picture 9" descr="A group of logos with different colors&#10;&#10;AI-generated content may be incorrect.">
            <a:extLst>
              <a:ext uri="{FF2B5EF4-FFF2-40B4-BE49-F238E27FC236}">
                <a16:creationId xmlns:a16="http://schemas.microsoft.com/office/drawing/2014/main" id="{EC564E55-DD34-E188-840F-5384FF6AC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90" y="305"/>
            <a:ext cx="11298621" cy="631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A053E-41AD-3235-F9DE-1B1A424D2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4AE9367-9CC6-7550-6B30-5FEC931C0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7" y="6242464"/>
            <a:ext cx="1657885" cy="58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343142-B8E5-8754-1478-A694B0D28827}"/>
              </a:ext>
            </a:extLst>
          </p:cNvPr>
          <p:cNvSpPr txBox="1"/>
          <p:nvPr/>
        </p:nvSpPr>
        <p:spPr>
          <a:xfrm>
            <a:off x="2309757" y="6531278"/>
            <a:ext cx="214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www.alpinebiz.com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E2849-CC3A-F5B5-566A-27BCAB3B8C33}"/>
              </a:ext>
            </a:extLst>
          </p:cNvPr>
          <p:cNvSpPr txBox="1"/>
          <p:nvPr/>
        </p:nvSpPr>
        <p:spPr>
          <a:xfrm>
            <a:off x="8503066" y="6555801"/>
            <a:ext cx="158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908.707.9696</a:t>
            </a:r>
          </a:p>
        </p:txBody>
      </p:sp>
      <p:pic>
        <p:nvPicPr>
          <p:cNvPr id="2" name="Picture 1" descr="A group of logos on a white surface&#10;&#10;AI-generated content may be incorrect.">
            <a:extLst>
              <a:ext uri="{FF2B5EF4-FFF2-40B4-BE49-F238E27FC236}">
                <a16:creationId xmlns:a16="http://schemas.microsoft.com/office/drawing/2014/main" id="{EFC78C64-C299-FA8E-1F13-729F578A9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45" y="35339"/>
            <a:ext cx="11123448" cy="620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30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pine PowerPoint Template" id="{E93D748E-776D-4ADE-A19F-1A40785DF787}" vid="{C3D8B674-C6F6-4E48-A73D-A5BEDF5A02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1E4907B57BC498B6302BA2B087597" ma:contentTypeVersion="19" ma:contentTypeDescription="Create a new document." ma:contentTypeScope="" ma:versionID="f7e13eff7c91937840e8ec81f203072f">
  <xsd:schema xmlns:xsd="http://www.w3.org/2001/XMLSchema" xmlns:xs="http://www.w3.org/2001/XMLSchema" xmlns:p="http://schemas.microsoft.com/office/2006/metadata/properties" xmlns:ns2="5c6a81c6-2c3e-42f3-bddc-75123753e0a3" xmlns:ns3="fbc766ee-08d0-4056-9b16-c0a656e4c017" targetNamespace="http://schemas.microsoft.com/office/2006/metadata/properties" ma:root="true" ma:fieldsID="3a55fc78fd0468f4774c8e44970ceb77" ns2:_="" ns3:_="">
    <xsd:import namespace="5c6a81c6-2c3e-42f3-bddc-75123753e0a3"/>
    <xsd:import namespace="fbc766ee-08d0-4056-9b16-c0a656e4c0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6a81c6-2c3e-42f3-bddc-75123753e0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626db96-a15f-463f-8dca-dfa350d024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c766ee-08d0-4056-9b16-c0a656e4c0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506df90-33e1-47ed-8287-05f6ea219e6d}" ma:internalName="TaxCatchAll" ma:showField="CatchAllData" ma:web="fbc766ee-08d0-4056-9b16-c0a656e4c0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6a81c6-2c3e-42f3-bddc-75123753e0a3">
      <Terms xmlns="http://schemas.microsoft.com/office/infopath/2007/PartnerControls"/>
    </lcf76f155ced4ddcb4097134ff3c332f>
    <TaxCatchAll xmlns="fbc766ee-08d0-4056-9b16-c0a656e4c01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A5C2CC-66F0-480D-844C-EF9DEEAA68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6a81c6-2c3e-42f3-bddc-75123753e0a3"/>
    <ds:schemaRef ds:uri="fbc766ee-08d0-4056-9b16-c0a656e4c0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A3F254-A99D-49F8-895E-AA12200F69B7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www.w3.org/XML/1998/namespace"/>
    <ds:schemaRef ds:uri="5c6a81c6-2c3e-42f3-bddc-75123753e0a3"/>
    <ds:schemaRef ds:uri="fbc766ee-08d0-4056-9b16-c0a656e4c017"/>
    <ds:schemaRef ds:uri="http://schemas.openxmlformats.org/package/2006/metadata/core-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AE979CE-AF24-4FCD-B986-097D99D4C6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3621</TotalTime>
  <Words>1063</Words>
  <Application>Microsoft Office PowerPoint</Application>
  <PresentationFormat>Widescreen</PresentationFormat>
  <Paragraphs>229</Paragraphs>
  <Slides>41</Slides>
  <Notes>7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Microsoft 365 Copilot?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the App!  &amp;  Use it!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Bill Blum</dc:creator>
  <cp:lastModifiedBy>Bill Blum</cp:lastModifiedBy>
  <cp:revision>85</cp:revision>
  <dcterms:created xsi:type="dcterms:W3CDTF">2025-08-10T14:57:53Z</dcterms:created>
  <dcterms:modified xsi:type="dcterms:W3CDTF">2026-04-20T17:41:45Z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0x0101000511E4907B57BC498B6302BA2B087597</vt:lpwstr>
  </property>
  <property fmtid="{D5CDD505-2E9C-101B-9397-08002B2CF9AE}" pid="3" name="MediaServiceImageTags">
    <vt:lpwstr/>
  </property>
  <property fmtid="{D5CDD505-2E9C-101B-9397-08002B2CF9AE}" pid="4" name="Order">
    <vt:lpwstr>4700.00000000000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